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E11A828-C667-C7AA-8191-8C06DC681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60FEA33-D1C0-1D7E-9B33-1DC30469DEB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bg-BG" altLang="en-US" noProof="0"/>
              <a:t>Click to edit Master title style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F27E5DBF-F28B-B794-F3CC-0BA7DC5386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>
                <a:latin typeface="Arial" panose="020B0604020202020204" pitchFamily="34" charset="0"/>
              </a:defRPr>
            </a:lvl1pPr>
          </a:lstStyle>
          <a:p>
            <a:pPr lvl="0"/>
            <a:r>
              <a:rPr lang="bg-BG" altLang="en-US" noProof="0"/>
              <a:t>Click to edit Master subtitle style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A10C33AF-9C75-5310-972F-FB97C1AED03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7BF9AD06-ED1E-7570-66F9-D9D3CCE1D6A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1CEDCE2C-7F01-3AB6-2F7F-14F0B659B6B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E9FE8F22-0C58-4D58-B03F-3490F1C60A1D}" type="slidenum">
              <a:rPr lang="bg-BG" altLang="en-US"/>
              <a:pPr/>
              <a:t>‹#›</a:t>
            </a:fld>
            <a:endParaRPr lang="bg-BG" altLang="en-US"/>
          </a:p>
        </p:txBody>
      </p:sp>
      <p:grpSp>
        <p:nvGrpSpPr>
          <p:cNvPr id="9224" name="Group 8">
            <a:extLst>
              <a:ext uri="{FF2B5EF4-FFF2-40B4-BE49-F238E27FC236}">
                <a16:creationId xmlns:a16="http://schemas.microsoft.com/office/drawing/2014/main" id="{C8D9135E-0162-4391-BE6B-93D887012173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9225" name="Rectangle 9">
              <a:extLst>
                <a:ext uri="{FF2B5EF4-FFF2-40B4-BE49-F238E27FC236}">
                  <a16:creationId xmlns:a16="http://schemas.microsoft.com/office/drawing/2014/main" id="{CA55B51E-83BE-AB87-06D3-605A9D8CDDE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en-US" altLang="en-US" sz="2400"/>
            </a:p>
          </p:txBody>
        </p:sp>
        <p:sp>
          <p:nvSpPr>
            <p:cNvPr id="9226" name="Rectangle 10">
              <a:extLst>
                <a:ext uri="{FF2B5EF4-FFF2-40B4-BE49-F238E27FC236}">
                  <a16:creationId xmlns:a16="http://schemas.microsoft.com/office/drawing/2014/main" id="{A6BD51DF-3DF3-1637-2B95-4B19438C97D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/>
            </a:p>
          </p:txBody>
        </p:sp>
        <p:sp>
          <p:nvSpPr>
            <p:cNvPr id="9227" name="Rectangle 11">
              <a:extLst>
                <a:ext uri="{FF2B5EF4-FFF2-40B4-BE49-F238E27FC236}">
                  <a16:creationId xmlns:a16="http://schemas.microsoft.com/office/drawing/2014/main" id="{C031EDC0-85C3-1FF7-1664-519B7456962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en-US" altLang="en-US" sz="2400"/>
            </a:p>
          </p:txBody>
        </p:sp>
        <p:sp>
          <p:nvSpPr>
            <p:cNvPr id="9228" name="Rectangle 12">
              <a:extLst>
                <a:ext uri="{FF2B5EF4-FFF2-40B4-BE49-F238E27FC236}">
                  <a16:creationId xmlns:a16="http://schemas.microsoft.com/office/drawing/2014/main" id="{1C95D84B-868A-6F2D-E83B-A91D9AF8EA7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/>
            </a:p>
          </p:txBody>
        </p:sp>
        <p:sp>
          <p:nvSpPr>
            <p:cNvPr id="9229" name="Line 13">
              <a:extLst>
                <a:ext uri="{FF2B5EF4-FFF2-40B4-BE49-F238E27FC236}">
                  <a16:creationId xmlns:a16="http://schemas.microsoft.com/office/drawing/2014/main" id="{CDDE6EDC-3E71-4CA1-390F-48D98EC9FC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Rectangle 14">
              <a:extLst>
                <a:ext uri="{FF2B5EF4-FFF2-40B4-BE49-F238E27FC236}">
                  <a16:creationId xmlns:a16="http://schemas.microsoft.com/office/drawing/2014/main" id="{8B738E46-C3C8-1707-A430-178349EBD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87C8C-49AD-C302-8A64-62A6774B0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6A0406-72C5-AB01-2720-F334B3653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4E90A-FC79-AE77-FF34-67459A547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D8D54-D8AA-9822-380D-4F4ECD0FC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ADA4A-10ED-DBB2-65E5-3C03E47B8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CC449-82D4-49DE-8944-78841DAA9675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612898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0C3B38-1E1A-33C8-B8C0-7DF92502E9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9956A-6EC9-5B99-1FB4-9E8E175BE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66EF1-1271-5A2A-75D3-1A4F38863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51570-FCB4-C547-8F5A-994D80054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5DDA2-5AFB-4532-4AF4-ECE9F503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4EFC5A-4714-4854-BD8D-4A1876BC54F6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1705012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E9354-CF0D-5F0B-9259-57636F988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259D4-4B44-83DC-8434-8EBE1C9540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42B38-360A-9D95-5BBC-742D09A7F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5B35C-2F2D-357D-6476-25ECE3F6DF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BD472-3270-7D03-50AF-A17B2A676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00D34-E9AA-CA26-C398-1569BA91D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3E7860F-00C0-4553-9F37-5A24D186D7C6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3963250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7FF69-2D9B-5936-6757-DB17BE1B6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479A0-AE6C-CD1E-C17D-EF8FE0D3D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66323-F4E4-D809-7414-9EE4A826E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D2235-CCB3-B5ED-5B06-A12D14E17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EDF2E-C4DE-7A8C-E701-330BA17DA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642D6-4C48-4FF2-B8CD-0C8870F9DFF6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2638685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AD8AA-8728-A435-5B53-F2A0E2490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58F5E-D68D-CE88-BD7D-06FA2B148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0F986-766C-489D-51DF-69BEE79FB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56421-CF93-3D95-D8F3-8ACC95BC4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54102-D0D4-552A-42B8-E8A51779D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515554-2651-4CB4-A005-B3D66C1C771E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10048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C2FEB-AE94-A559-407E-4B4A6D620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49D96-E2EF-B84F-CD88-062CC49D6A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E3141-15D4-7EBD-DF21-D1AE52625F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888FBA-EB58-9941-C4E3-9A7133D69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F446E-1B4A-1D72-2385-CFE03F5A9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1ECB3F-9F34-4FEC-177E-B58BA3C4C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43F47-0D59-4219-9F36-F5D5275129A5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352250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559ED-A940-B83B-52BD-5B4CD7F2D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E854D0-1195-F9CE-76D7-B14F0C6EB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34619F-B5AA-2B93-5FEB-A3117D8EF2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9840C4-8BA8-1979-BF17-D31CD41DF9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1CDB06-F926-B72D-EC49-8F38157D3E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7CDBA1-5950-2722-8041-D9896457B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AB365F-640F-748A-19C1-FA012479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D976F1-A3BC-5201-36E3-E3A0309A6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FABA0-BF39-457A-A18E-C1031A1AAC76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279777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6FF7D-BE02-F008-705F-93FDF293E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1289A8-0979-F2FA-C0C1-C86EE164D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9C8FF1-AA1D-92F8-06C1-33F12D9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7A504-2FC7-7FCC-F1F4-491CAC62A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A90BC-6546-4F55-990D-4AFB767A636E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2333522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8EFAA0-EAC8-B837-AD61-9212FE83C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996989-DB29-961E-74BE-AD218E022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8ABF0-C27B-1386-030F-CD5B5D89B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80D75-27A8-43A1-87F0-229617643684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47838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0D364-AC20-2193-5710-0E000DAD5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33AD7-9012-D0AB-49FA-B5D6801C3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1B968-7C55-5E42-106C-BDEABC6B2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1E8D57-55BA-DC06-962F-19FC6FF02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2F1E9D-8416-98FA-D104-A173895C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4B49E-549B-B4EB-9170-8B46AACB0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3B13E-17B9-4A2A-B82A-302F5C6928DB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349439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5B3B7-B12F-4C02-3325-669B3F3B0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815FA2-DEAB-ED31-2595-9C67BFCDDE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5B7E8-6760-5D0A-2492-A6911B8AC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E2E5A1-874E-C39E-7398-F3C85CC49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8FFAD0-1F01-B851-D67D-77A9482FE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362919-C531-02EB-804F-B8F719DE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ABF92-A36E-40E4-BAC4-0AB31D6806CE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282135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1EB6F4F-ED5A-E21A-3A12-73CF9C01AE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en-US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C3E6706-D577-7B5F-6682-D7803103DA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en-US"/>
              <a:t>Click to edit Master text styles</a:t>
            </a:r>
          </a:p>
          <a:p>
            <a:pPr lvl="1"/>
            <a:r>
              <a:rPr lang="bg-BG" altLang="en-US"/>
              <a:t>Second level</a:t>
            </a:r>
          </a:p>
          <a:p>
            <a:pPr lvl="2"/>
            <a:r>
              <a:rPr lang="bg-BG" altLang="en-US"/>
              <a:t>Third level</a:t>
            </a:r>
          </a:p>
          <a:p>
            <a:pPr lvl="3"/>
            <a:r>
              <a:rPr lang="bg-BG" altLang="en-US"/>
              <a:t>Fourth level</a:t>
            </a:r>
          </a:p>
          <a:p>
            <a:pPr lvl="4"/>
            <a:r>
              <a:rPr lang="bg-BG" altLang="en-US"/>
              <a:t>Fifth level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7129819D-A13F-9893-E0CC-5B759EF7AB9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anose="020B0604020202020204" pitchFamily="34" charset="0"/>
              </a:defRPr>
            </a:lvl1pPr>
          </a:lstStyle>
          <a:p>
            <a:endParaRPr lang="bg-BG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16D2A6CC-7B17-82CE-420E-F1CBF405F0B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anose="020B0604020202020204" pitchFamily="34" charset="0"/>
              </a:defRPr>
            </a:lvl1pPr>
          </a:lstStyle>
          <a:p>
            <a:endParaRPr lang="bg-BG" alt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50656FD3-B7D6-F432-550F-0E7929B230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fld id="{AB7493D3-8AAA-4EF4-A8EA-399C48F24E20}" type="slidenum">
              <a:rPr lang="bg-BG" altLang="en-US"/>
              <a:pPr/>
              <a:t>‹#›</a:t>
            </a:fld>
            <a:endParaRPr lang="bg-BG" altLang="en-US"/>
          </a:p>
        </p:txBody>
      </p:sp>
      <p:grpSp>
        <p:nvGrpSpPr>
          <p:cNvPr id="8199" name="Group 7">
            <a:extLst>
              <a:ext uri="{FF2B5EF4-FFF2-40B4-BE49-F238E27FC236}">
                <a16:creationId xmlns:a16="http://schemas.microsoft.com/office/drawing/2014/main" id="{B1E3C8F9-1642-5B06-73CE-A7436B97DFD9}"/>
              </a:ext>
            </a:extLst>
          </p:cNvPr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8200" name="Line 8">
              <a:extLst>
                <a:ext uri="{FF2B5EF4-FFF2-40B4-BE49-F238E27FC236}">
                  <a16:creationId xmlns:a16="http://schemas.microsoft.com/office/drawing/2014/main" id="{FD5D7889-7FF2-D4A8-80F9-2CD2E75F44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1" name="Rectangle 9">
              <a:extLst>
                <a:ext uri="{FF2B5EF4-FFF2-40B4-BE49-F238E27FC236}">
                  <a16:creationId xmlns:a16="http://schemas.microsoft.com/office/drawing/2014/main" id="{313C9570-9B08-8530-D39A-086ABBCFF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/>
            </a:p>
          </p:txBody>
        </p:sp>
        <p:sp>
          <p:nvSpPr>
            <p:cNvPr id="8202" name="Rectangle 10">
              <a:extLst>
                <a:ext uri="{FF2B5EF4-FFF2-40B4-BE49-F238E27FC236}">
                  <a16:creationId xmlns:a16="http://schemas.microsoft.com/office/drawing/2014/main" id="{20DF7789-759D-A0B2-723E-0FAA889AB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/>
            </a:p>
          </p:txBody>
        </p:sp>
        <p:sp>
          <p:nvSpPr>
            <p:cNvPr id="8203" name="Rectangle 11">
              <a:extLst>
                <a:ext uri="{FF2B5EF4-FFF2-40B4-BE49-F238E27FC236}">
                  <a16:creationId xmlns:a16="http://schemas.microsoft.com/office/drawing/2014/main" id="{3AF9F5BB-DDFB-C914-2F1D-0FA6DBC0A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/>
            </a:p>
          </p:txBody>
        </p:sp>
        <p:sp>
          <p:nvSpPr>
            <p:cNvPr id="8204" name="Rectangle 12">
              <a:extLst>
                <a:ext uri="{FF2B5EF4-FFF2-40B4-BE49-F238E27FC236}">
                  <a16:creationId xmlns:a16="http://schemas.microsoft.com/office/drawing/2014/main" id="{D44BCA93-D6D1-7783-FB77-89B22FF9E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87A47CB7-7AFC-AF03-065D-926029F190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¿Quién despierta a Rodrigo?</a:t>
            </a:r>
            <a:endParaRPr lang="bg-BG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708C45F-AA43-37AC-6BA0-B511E614D8C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Lo despierta su novia.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Lo despierta el gato.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despierta solo.</a:t>
            </a:r>
            <a:endParaRPr lang="bg-BG" altLang="en-US" sz="2800"/>
          </a:p>
        </p:txBody>
      </p:sp>
      <p:pic>
        <p:nvPicPr>
          <p:cNvPr id="2055" name="Picture 7">
            <a:extLst>
              <a:ext uri="{FF2B5EF4-FFF2-40B4-BE49-F238E27FC236}">
                <a16:creationId xmlns:a16="http://schemas.microsoft.com/office/drawing/2014/main" id="{6A4BDF23-28B5-4F4B-69CE-4A6379C8148F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320925"/>
            <a:ext cx="4038600" cy="3317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9A72CFD-3DD9-1A97-F576-BA105599F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Julia?</a:t>
            </a:r>
            <a:endParaRPr lang="bg-BG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4D829F5-DE86-7453-1FEC-F23FCD075F5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ducha.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Se peina.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lava las manos.</a:t>
            </a:r>
            <a:endParaRPr lang="bg-BG" altLang="en-US" sz="2800"/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F0004506-C452-179C-62AA-841216AB881C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0913" y="1989138"/>
            <a:ext cx="2759075" cy="3600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B04CB74-3CE6-768B-504F-32D358C1EB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Carlos?</a:t>
            </a:r>
            <a:endParaRPr lang="bg-BG" alt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B16129A-24A3-1033-07DA-876F23CCD57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peina.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baña.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afeita.</a:t>
            </a:r>
            <a:endParaRPr lang="bg-BG" altLang="en-US" sz="2800"/>
          </a:p>
        </p:txBody>
      </p:sp>
      <p:pic>
        <p:nvPicPr>
          <p:cNvPr id="20486" name="Picture 6">
            <a:extLst>
              <a:ext uri="{FF2B5EF4-FFF2-40B4-BE49-F238E27FC236}">
                <a16:creationId xmlns:a16="http://schemas.microsoft.com/office/drawing/2014/main" id="{F6612897-7024-6215-0ABC-04EC3F792082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428875"/>
            <a:ext cx="4038600" cy="3100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F2A65252-6C41-A5AD-F150-AB2F630B80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Carlos?</a:t>
            </a:r>
            <a:endParaRPr lang="bg-BG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F523493-6211-DF67-20F0-34B229124D6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peina.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baña.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Se afeita.</a:t>
            </a:r>
            <a:endParaRPr lang="bg-BG" altLang="en-US" sz="2800" b="1">
              <a:solidFill>
                <a:srgbClr val="FF0000"/>
              </a:solidFill>
            </a:endParaRPr>
          </a:p>
        </p:txBody>
      </p:sp>
      <p:pic>
        <p:nvPicPr>
          <p:cNvPr id="21508" name="Picture 4">
            <a:extLst>
              <a:ext uri="{FF2B5EF4-FFF2-40B4-BE49-F238E27FC236}">
                <a16:creationId xmlns:a16="http://schemas.microsoft.com/office/drawing/2014/main" id="{AD025C63-B0F5-B816-373F-EC30CF3CA639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428875"/>
            <a:ext cx="4038600" cy="3100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AB74D145-D1E6-9CC1-11D7-98C14F388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Mónica?</a:t>
            </a:r>
            <a:endParaRPr lang="bg-BG" alt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C3EA38E7-EA46-16F7-A975-96B4BCF4FAF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maquilla.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peina.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afeita.</a:t>
            </a:r>
            <a:endParaRPr lang="bg-BG" altLang="en-US" sz="2800"/>
          </a:p>
        </p:txBody>
      </p:sp>
      <p:pic>
        <p:nvPicPr>
          <p:cNvPr id="22534" name="Picture 6">
            <a:extLst>
              <a:ext uri="{FF2B5EF4-FFF2-40B4-BE49-F238E27FC236}">
                <a16:creationId xmlns:a16="http://schemas.microsoft.com/office/drawing/2014/main" id="{AA51DA7D-3CDE-A2CD-3F82-26E080DAC4EB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7750" y="2074863"/>
            <a:ext cx="2857500" cy="3810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1D402FD1-84E2-ACE3-5EA6-AB6BDCFE87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Mónica?</a:t>
            </a:r>
            <a:endParaRPr lang="bg-BG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2056C46-6174-A082-C437-250A3B37A03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Se maquilla.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peina.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afeita.</a:t>
            </a:r>
            <a:endParaRPr lang="bg-BG" altLang="en-US" sz="2800"/>
          </a:p>
        </p:txBody>
      </p:sp>
      <p:pic>
        <p:nvPicPr>
          <p:cNvPr id="23556" name="Picture 4">
            <a:extLst>
              <a:ext uri="{FF2B5EF4-FFF2-40B4-BE49-F238E27FC236}">
                <a16:creationId xmlns:a16="http://schemas.microsoft.com/office/drawing/2014/main" id="{FBAD4E0E-BF40-8075-8087-22067D0151EC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7750" y="2074863"/>
            <a:ext cx="2857500" cy="3810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E376CDB-752E-BB72-DD68-369D8DD108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Pepito?</a:t>
            </a:r>
            <a:endParaRPr lang="bg-BG" alt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395D9E1-2080-949A-2FC1-B8B033D8E2B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afeita.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maquilla.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viste.</a:t>
            </a:r>
            <a:endParaRPr lang="bg-BG" altLang="en-US" sz="2800"/>
          </a:p>
        </p:txBody>
      </p:sp>
      <p:pic>
        <p:nvPicPr>
          <p:cNvPr id="24582" name="Picture 6">
            <a:extLst>
              <a:ext uri="{FF2B5EF4-FFF2-40B4-BE49-F238E27FC236}">
                <a16:creationId xmlns:a16="http://schemas.microsoft.com/office/drawing/2014/main" id="{F5DBAFEE-79C9-51EF-19BE-6F3BB7D86E76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6325" y="2139950"/>
            <a:ext cx="2800350" cy="3679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E2D8873-4D8A-F877-DDE2-9FD9723191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Pepito?</a:t>
            </a:r>
            <a:endParaRPr lang="bg-BG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F74235B-6BC5-B105-6121-CDBE38617C3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afeita.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maquilla.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Se viste.</a:t>
            </a:r>
            <a:endParaRPr lang="bg-BG" altLang="en-US" sz="2800" b="1">
              <a:solidFill>
                <a:srgbClr val="FF0000"/>
              </a:solidFill>
            </a:endParaRPr>
          </a:p>
        </p:txBody>
      </p:sp>
      <p:pic>
        <p:nvPicPr>
          <p:cNvPr id="25604" name="Picture 4">
            <a:extLst>
              <a:ext uri="{FF2B5EF4-FFF2-40B4-BE49-F238E27FC236}">
                <a16:creationId xmlns:a16="http://schemas.microsoft.com/office/drawing/2014/main" id="{AC633981-7CB5-4228-20DE-DB658C817BF1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6325" y="2139950"/>
            <a:ext cx="2800350" cy="3679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37BAF0AA-C144-A22E-4475-E503460DF2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el esquiador?</a:t>
            </a:r>
            <a:endParaRPr lang="bg-BG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A2445F4-0263-30B0-0E46-42E622B9F6D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Esquía.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Plancha.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ducha.</a:t>
            </a:r>
            <a:endParaRPr lang="bg-BG" altLang="en-US" sz="2800"/>
          </a:p>
        </p:txBody>
      </p:sp>
      <p:pic>
        <p:nvPicPr>
          <p:cNvPr id="26630" name="Picture 6">
            <a:extLst>
              <a:ext uri="{FF2B5EF4-FFF2-40B4-BE49-F238E27FC236}">
                <a16:creationId xmlns:a16="http://schemas.microsoft.com/office/drawing/2014/main" id="{04832B06-318E-0EAD-EF1F-7DE013F41D19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7838" y="1828800"/>
            <a:ext cx="3997325" cy="4302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81476492-89D4-43D1-3D64-94445018C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el esquiador?</a:t>
            </a:r>
            <a:endParaRPr lang="bg-BG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25B57FD4-5E57-7647-0452-2DC4FF2C8B2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Esquía.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Plancha</a:t>
            </a:r>
            <a:r>
              <a:rPr lang="es-ES" altLang="en-US" sz="2800"/>
              <a:t>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ducha.</a:t>
            </a:r>
            <a:endParaRPr lang="bg-BG" altLang="en-US" sz="2800"/>
          </a:p>
        </p:txBody>
      </p:sp>
      <p:pic>
        <p:nvPicPr>
          <p:cNvPr id="27652" name="Picture 4">
            <a:extLst>
              <a:ext uri="{FF2B5EF4-FFF2-40B4-BE49-F238E27FC236}">
                <a16:creationId xmlns:a16="http://schemas.microsoft.com/office/drawing/2014/main" id="{51850533-C44A-9ECE-EF78-C7DC1CF309B6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7838" y="1828800"/>
            <a:ext cx="3997325" cy="4302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D212B3B-BB94-34B8-5AF0-5EC75DB2D3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la familia?</a:t>
            </a:r>
            <a:endParaRPr lang="bg-BG" alt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86913BFC-38D1-822F-4CDD-A25516AD2B5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Desayuna.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Juega.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Discute.</a:t>
            </a:r>
            <a:endParaRPr lang="bg-BG" altLang="en-US" sz="2800"/>
          </a:p>
        </p:txBody>
      </p:sp>
      <p:pic>
        <p:nvPicPr>
          <p:cNvPr id="28678" name="Picture 6">
            <a:extLst>
              <a:ext uri="{FF2B5EF4-FFF2-40B4-BE49-F238E27FC236}">
                <a16:creationId xmlns:a16="http://schemas.microsoft.com/office/drawing/2014/main" id="{09523DA7-DBE5-1274-C01C-9707FA260683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60563"/>
            <a:ext cx="4038600" cy="4038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8D4F6FF-EA27-B55F-F099-56E9B8CEB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¿Quién despierta a Rodrigo?</a:t>
            </a:r>
            <a:endParaRPr lang="bg-BG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E0B3455-7EC1-6C0E-74ED-E261DFE9E2A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Lo despierta su novia.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Lo despierta el gato.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despierta solo.</a:t>
            </a:r>
            <a:endParaRPr lang="bg-BG" altLang="en-US" sz="2800"/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246E8EF8-5BAD-9922-4AFD-2080FB7BA045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320925"/>
            <a:ext cx="4038600" cy="3317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AEA8133-2934-6674-53CC-519992A202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la familia?</a:t>
            </a:r>
            <a:endParaRPr lang="bg-BG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A8558971-8848-EC7C-3701-6F282901031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Desayuna.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Juega.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Discute.</a:t>
            </a:r>
            <a:endParaRPr lang="bg-BG" altLang="en-US" sz="2800"/>
          </a:p>
        </p:txBody>
      </p:sp>
      <p:pic>
        <p:nvPicPr>
          <p:cNvPr id="29700" name="Picture 4">
            <a:extLst>
              <a:ext uri="{FF2B5EF4-FFF2-40B4-BE49-F238E27FC236}">
                <a16:creationId xmlns:a16="http://schemas.microsoft.com/office/drawing/2014/main" id="{E011A9B3-42A2-1450-CA50-F7BCAC0CCF79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60563"/>
            <a:ext cx="4038600" cy="4038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EA676D29-58AB-03C2-FD55-29357DA0F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esta gente?</a:t>
            </a:r>
            <a:endParaRPr lang="bg-BG" alt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D65D510-4DC3-0DCA-9A52-775B9422E0B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baña.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Duerme.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Almuerza.</a:t>
            </a:r>
            <a:endParaRPr lang="bg-BG" altLang="en-US" sz="2800"/>
          </a:p>
        </p:txBody>
      </p:sp>
      <p:pic>
        <p:nvPicPr>
          <p:cNvPr id="30726" name="Picture 6">
            <a:extLst>
              <a:ext uri="{FF2B5EF4-FFF2-40B4-BE49-F238E27FC236}">
                <a16:creationId xmlns:a16="http://schemas.microsoft.com/office/drawing/2014/main" id="{DD738A49-59BB-7547-0483-12D6A2E8D266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465388"/>
            <a:ext cx="4038600" cy="3028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D9646024-9506-EA80-0550-AA2BFEC80B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esta gente?</a:t>
            </a:r>
            <a:endParaRPr lang="bg-BG" alt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15804955-8F16-FF73-3758-2E6BA83F4E4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baña.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Duerme.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Almuerza</a:t>
            </a:r>
            <a:r>
              <a:rPr lang="es-ES" altLang="en-US" sz="2800"/>
              <a:t>.</a:t>
            </a:r>
            <a:endParaRPr lang="bg-BG" altLang="en-US" sz="2800"/>
          </a:p>
        </p:txBody>
      </p:sp>
      <p:pic>
        <p:nvPicPr>
          <p:cNvPr id="31748" name="Picture 4">
            <a:extLst>
              <a:ext uri="{FF2B5EF4-FFF2-40B4-BE49-F238E27FC236}">
                <a16:creationId xmlns:a16="http://schemas.microsoft.com/office/drawing/2014/main" id="{32490796-1A89-2386-CA5D-6B7B7A834BEB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465388"/>
            <a:ext cx="4038600" cy="3028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DE454BD-273E-D09E-1685-91405AFD7A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hacen Javier y María?</a:t>
            </a:r>
            <a:endParaRPr lang="bg-BG" alt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9DE52670-8AB6-666B-7ACD-C8B9C8A553C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Cocinan.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Planchan.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Cenan.</a:t>
            </a:r>
            <a:endParaRPr lang="bg-BG" altLang="en-US" sz="2800"/>
          </a:p>
        </p:txBody>
      </p:sp>
      <p:pic>
        <p:nvPicPr>
          <p:cNvPr id="32774" name="Picture 6">
            <a:extLst>
              <a:ext uri="{FF2B5EF4-FFF2-40B4-BE49-F238E27FC236}">
                <a16:creationId xmlns:a16="http://schemas.microsoft.com/office/drawing/2014/main" id="{F1F8276F-4B23-D656-FA53-B37DA2B113E9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617788"/>
            <a:ext cx="4038600" cy="272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44305D83-98D4-0B1F-F88F-A657511438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hacen Javier y María?</a:t>
            </a:r>
            <a:endParaRPr lang="bg-BG" alt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7DEC681-B92C-83EB-5F78-AF99BFCABE4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Cocinan.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Planchan.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Cenan.</a:t>
            </a:r>
            <a:endParaRPr lang="bg-BG" altLang="en-US" sz="2800" b="1">
              <a:solidFill>
                <a:srgbClr val="FF0000"/>
              </a:solidFill>
            </a:endParaRPr>
          </a:p>
        </p:txBody>
      </p:sp>
      <p:pic>
        <p:nvPicPr>
          <p:cNvPr id="33796" name="Picture 4">
            <a:extLst>
              <a:ext uri="{FF2B5EF4-FFF2-40B4-BE49-F238E27FC236}">
                <a16:creationId xmlns:a16="http://schemas.microsoft.com/office/drawing/2014/main" id="{AE019C13-8D9A-AA84-30A6-76F88896C16A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617788"/>
            <a:ext cx="4038600" cy="272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D7A23841-3F36-4239-69ED-990C53FC1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Sonia?</a:t>
            </a:r>
            <a:endParaRPr lang="bg-BG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23A167E-09EF-F236-CBD2-95627024847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acuesta.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viste.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peina.</a:t>
            </a:r>
            <a:endParaRPr lang="bg-BG" altLang="en-US" sz="2800"/>
          </a:p>
        </p:txBody>
      </p:sp>
      <p:pic>
        <p:nvPicPr>
          <p:cNvPr id="35846" name="Picture 6">
            <a:extLst>
              <a:ext uri="{FF2B5EF4-FFF2-40B4-BE49-F238E27FC236}">
                <a16:creationId xmlns:a16="http://schemas.microsoft.com/office/drawing/2014/main" id="{7F30FF95-6A58-B7AC-C0B5-79A1BA136A70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60563"/>
            <a:ext cx="4038600" cy="4038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4617A86-D7DE-BAE7-BD65-BC4DDAA46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Sonia?</a:t>
            </a:r>
            <a:endParaRPr lang="bg-BG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DF1361DC-7BA1-CE34-CDF8-9FA0556EB6B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Se acuesta.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viste.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peina.</a:t>
            </a:r>
            <a:endParaRPr lang="bg-BG" altLang="en-US" sz="2800"/>
          </a:p>
        </p:txBody>
      </p:sp>
      <p:pic>
        <p:nvPicPr>
          <p:cNvPr id="36868" name="Picture 4">
            <a:extLst>
              <a:ext uri="{FF2B5EF4-FFF2-40B4-BE49-F238E27FC236}">
                <a16:creationId xmlns:a16="http://schemas.microsoft.com/office/drawing/2014/main" id="{344C8F3E-360C-039D-B460-680E27050953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60563"/>
            <a:ext cx="4038600" cy="4038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3EE3CF8-C9EB-3FF7-8180-4382721F59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¿A qué hora se levanta Pedro?</a:t>
            </a:r>
            <a:endParaRPr lang="bg-BG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C3DF146-FE51-EAA8-EA63-C7463B7A8EE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A las 6 y media.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A las 7 y 10.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A las 7 menos 20.</a:t>
            </a:r>
            <a:endParaRPr lang="bg-BG" altLang="en-US" sz="2800"/>
          </a:p>
        </p:txBody>
      </p:sp>
      <p:pic>
        <p:nvPicPr>
          <p:cNvPr id="12294" name="Picture 6">
            <a:extLst>
              <a:ext uri="{FF2B5EF4-FFF2-40B4-BE49-F238E27FC236}">
                <a16:creationId xmlns:a16="http://schemas.microsoft.com/office/drawing/2014/main" id="{9C958F77-8EA1-99D7-730C-1112AAD0C951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633663"/>
            <a:ext cx="4038600" cy="2692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75BF12D-10A7-0D38-7097-5B8B04488D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¿A qué hora se levanta Pedro?</a:t>
            </a:r>
            <a:endParaRPr lang="bg-BG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82BE63B-97CB-F894-3E5F-F9A09B9148C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A las 6 y media.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A las 7 y 10.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A las 7 menos 20.</a:t>
            </a:r>
            <a:endParaRPr lang="bg-BG" altLang="en-US" sz="2800" b="1">
              <a:solidFill>
                <a:srgbClr val="FF0000"/>
              </a:solidFill>
            </a:endParaRPr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FB88E928-9565-A1CF-818B-8B7FC4122A56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633663"/>
            <a:ext cx="4038600" cy="2692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7E3A83A-D1A1-ABD5-0E25-E653AC5262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Elena?</a:t>
            </a:r>
            <a:endParaRPr lang="bg-BG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A23E568-F1D2-5C6E-1B7E-C9485FC46A9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ducha.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baña.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lava los dientes.</a:t>
            </a:r>
            <a:endParaRPr lang="bg-BG" altLang="en-US" sz="2800"/>
          </a:p>
        </p:txBody>
      </p:sp>
      <p:pic>
        <p:nvPicPr>
          <p:cNvPr id="14342" name="Picture 6">
            <a:extLst>
              <a:ext uri="{FF2B5EF4-FFF2-40B4-BE49-F238E27FC236}">
                <a16:creationId xmlns:a16="http://schemas.microsoft.com/office/drawing/2014/main" id="{BE510D4C-1AFB-91A0-CEED-8FC9A25756A0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2276475"/>
            <a:ext cx="4105275" cy="3306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428836A-18CE-685A-4B2B-7F4B3FCAA8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Elena?</a:t>
            </a:r>
            <a:endParaRPr lang="bg-BG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10EDF6E-F8DD-F4BD-1547-1FFD1CFA563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Se ducha.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baña.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lava los dientes.</a:t>
            </a:r>
            <a:endParaRPr lang="bg-BG" altLang="en-US" sz="2800"/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CF9989E5-7F00-416F-1643-600B618F6DCD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2276475"/>
            <a:ext cx="4105275" cy="3306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67648F9-B921-FDD8-22EB-ADE86FA98F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Laurita?</a:t>
            </a:r>
            <a:endParaRPr lang="bg-BG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4EE6D30-5450-1524-EB36-6CF22535201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lava los dientes.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lava las manos.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lava la cara.</a:t>
            </a:r>
            <a:endParaRPr lang="bg-BG" altLang="en-US" sz="2800"/>
          </a:p>
        </p:txBody>
      </p:sp>
      <p:pic>
        <p:nvPicPr>
          <p:cNvPr id="16390" name="Picture 6">
            <a:extLst>
              <a:ext uri="{FF2B5EF4-FFF2-40B4-BE49-F238E27FC236}">
                <a16:creationId xmlns:a16="http://schemas.microsoft.com/office/drawing/2014/main" id="{E722888F-7AF3-F7DD-4A6C-1DA2EBC0D430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182813"/>
            <a:ext cx="4038600" cy="3594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851C2C0-ADFE-0B0D-601F-4FF0F02F92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Laurita?</a:t>
            </a:r>
            <a:endParaRPr lang="bg-BG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43D71AF-28CA-DE83-3B60-998F704F33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 b="1">
                <a:solidFill>
                  <a:srgbClr val="FF0000"/>
                </a:solidFill>
              </a:rPr>
              <a:t>Se lava los dientes.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lava las manos.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lava la cara.</a:t>
            </a:r>
            <a:endParaRPr lang="bg-BG" altLang="en-US" sz="2800"/>
          </a:p>
        </p:txBody>
      </p:sp>
      <p:pic>
        <p:nvPicPr>
          <p:cNvPr id="17412" name="Picture 4">
            <a:extLst>
              <a:ext uri="{FF2B5EF4-FFF2-40B4-BE49-F238E27FC236}">
                <a16:creationId xmlns:a16="http://schemas.microsoft.com/office/drawing/2014/main" id="{74F12073-3D1C-326A-1F2D-B65200976B12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182813"/>
            <a:ext cx="4038600" cy="3594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3D5D1AC-B386-D35C-DEEE-8E840328F8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¿Qué hace Julia?</a:t>
            </a:r>
            <a:endParaRPr lang="bg-BG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7D93DB1-413B-AE9C-F083-66693248685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08275"/>
            <a:ext cx="4038600" cy="2665413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ducha.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peina.</a:t>
            </a:r>
          </a:p>
          <a:p>
            <a:pPr marL="533400" indent="-533400">
              <a:buFont typeface="Wingdings" panose="05000000000000000000" pitchFamily="2" charset="2"/>
              <a:buAutoNum type="alphaLcPeriod"/>
            </a:pPr>
            <a:r>
              <a:rPr lang="es-ES" altLang="en-US" sz="2800"/>
              <a:t>Se lava las manos.</a:t>
            </a:r>
            <a:endParaRPr lang="bg-BG" altLang="en-US" sz="2800"/>
          </a:p>
        </p:txBody>
      </p:sp>
      <p:pic>
        <p:nvPicPr>
          <p:cNvPr id="18438" name="Picture 6">
            <a:extLst>
              <a:ext uri="{FF2B5EF4-FFF2-40B4-BE49-F238E27FC236}">
                <a16:creationId xmlns:a16="http://schemas.microsoft.com/office/drawing/2014/main" id="{56592198-7AC6-54EB-C3E9-972C9E9E3DF6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0913" y="1989138"/>
            <a:ext cx="2759075" cy="3600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63</TotalTime>
  <Words>410</Words>
  <Application>Microsoft Office PowerPoint</Application>
  <PresentationFormat>On-screen Show (4:3)</PresentationFormat>
  <Paragraphs>104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Times New Roman</vt:lpstr>
      <vt:lpstr>Wingdings</vt:lpstr>
      <vt:lpstr>Quadrant</vt:lpstr>
      <vt:lpstr>¿Quién despierta a Rodrigo?</vt:lpstr>
      <vt:lpstr>¿Quién despierta a Rodrigo?</vt:lpstr>
      <vt:lpstr>¿A qué hora se levanta Pedro?</vt:lpstr>
      <vt:lpstr>¿A qué hora se levanta Pedro?</vt:lpstr>
      <vt:lpstr>¿Qué hace Elena?</vt:lpstr>
      <vt:lpstr>¿Qué hace Elena?</vt:lpstr>
      <vt:lpstr>¿Qué hace Laurita?</vt:lpstr>
      <vt:lpstr>¿Qué hace Laurita?</vt:lpstr>
      <vt:lpstr>¿Qué hace Julia?</vt:lpstr>
      <vt:lpstr>¿Qué hace Julia?</vt:lpstr>
      <vt:lpstr>¿Qué hace Carlos?</vt:lpstr>
      <vt:lpstr>¿Qué hace Carlos?</vt:lpstr>
      <vt:lpstr>¿Qué hace Mónica?</vt:lpstr>
      <vt:lpstr>¿Qué hace Mónica?</vt:lpstr>
      <vt:lpstr>¿Qué hace Pepito?</vt:lpstr>
      <vt:lpstr>¿Qué hace Pepito?</vt:lpstr>
      <vt:lpstr>¿Qué hace el esquiador?</vt:lpstr>
      <vt:lpstr>¿Qué hace el esquiador?</vt:lpstr>
      <vt:lpstr>¿Qué hace la familia?</vt:lpstr>
      <vt:lpstr>¿Qué hace la familia?</vt:lpstr>
      <vt:lpstr>¿Qué hace esta gente?</vt:lpstr>
      <vt:lpstr>¿Qué hace esta gente?</vt:lpstr>
      <vt:lpstr>¿Qué hacen Javier y María?</vt:lpstr>
      <vt:lpstr>¿Qué hacen Javier y María?</vt:lpstr>
      <vt:lpstr>¿Qué hace Sonia?</vt:lpstr>
      <vt:lpstr>¿Qué hace Sonia?</vt:lpstr>
    </vt:vector>
  </TitlesOfParts>
  <Company>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</dc:creator>
  <cp:lastModifiedBy>Jesús Suárez García</cp:lastModifiedBy>
  <cp:revision>19</cp:revision>
  <dcterms:created xsi:type="dcterms:W3CDTF">2009-08-16T18:23:59Z</dcterms:created>
  <dcterms:modified xsi:type="dcterms:W3CDTF">2025-03-15T15:15:21Z</dcterms:modified>
</cp:coreProperties>
</file>