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6c085b215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6c085b215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6c085b215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6c085b215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c085b215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c085b215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c085b2150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c085b2150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6c085b2150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6c085b2150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6c085b215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6c085b215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6c085b2150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6c085b215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120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87175"/>
            <a:ext cx="8362525" cy="4703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52625" y="200025"/>
            <a:ext cx="5238750" cy="474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9377" y="445022"/>
            <a:ext cx="5590805" cy="4576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6600" y="0"/>
            <a:ext cx="7631511" cy="5353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-536774"/>
            <a:ext cx="8023501" cy="585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0" name="Google Shape;90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6195" y="126325"/>
            <a:ext cx="7045541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91624" y="-2311750"/>
            <a:ext cx="4336100" cy="7455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95500" y="95250"/>
            <a:ext cx="4953000" cy="495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