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73" r:id="rId6"/>
    <p:sldId id="274" r:id="rId7"/>
    <p:sldId id="271" r:id="rId8"/>
    <p:sldId id="275" r:id="rId9"/>
    <p:sldId id="269" r:id="rId10"/>
    <p:sldId id="270" r:id="rId11"/>
    <p:sldId id="266" r:id="rId12"/>
    <p:sldId id="256" r:id="rId13"/>
    <p:sldId id="257" r:id="rId14"/>
    <p:sldId id="260" r:id="rId15"/>
    <p:sldId id="267" r:id="rId16"/>
    <p:sldId id="26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07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6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9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7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57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8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38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49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91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3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7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465C7-E48E-4B03-8C87-0D94534D2F06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4819-897B-4BE5-8097-915801681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04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Nuestro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2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 / </a:t>
            </a:r>
            <a:r>
              <a:rPr lang="de-DE" dirty="0" err="1" smtClean="0"/>
              <a:t>para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Para + </a:t>
            </a:r>
            <a:r>
              <a:rPr lang="de-DE" dirty="0" err="1" smtClean="0"/>
              <a:t>infinitivo</a:t>
            </a:r>
            <a:endParaRPr lang="de-DE" dirty="0" smtClean="0"/>
          </a:p>
          <a:p>
            <a:pPr lvl="1"/>
            <a:r>
              <a:rPr lang="de-DE" dirty="0" err="1" smtClean="0"/>
              <a:t>Mismo</a:t>
            </a:r>
            <a:r>
              <a:rPr lang="de-DE" dirty="0" smtClean="0"/>
              <a:t> </a:t>
            </a:r>
            <a:r>
              <a:rPr lang="de-DE" dirty="0" err="1" smtClean="0"/>
              <a:t>sujeto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Para </a:t>
            </a:r>
            <a:r>
              <a:rPr lang="de-DE" dirty="0" err="1" smtClean="0"/>
              <a:t>concentrarte</a:t>
            </a:r>
            <a:r>
              <a:rPr lang="de-DE" dirty="0" smtClean="0"/>
              <a:t> </a:t>
            </a:r>
            <a:r>
              <a:rPr lang="de-DE" dirty="0" err="1" smtClean="0"/>
              <a:t>bien</a:t>
            </a:r>
            <a:r>
              <a:rPr lang="de-DE" dirty="0" smtClean="0"/>
              <a:t> </a:t>
            </a:r>
            <a:r>
              <a:rPr lang="de-DE" dirty="0" err="1" smtClean="0"/>
              <a:t>mientras</a:t>
            </a:r>
            <a:r>
              <a:rPr lang="de-DE" dirty="0" smtClean="0"/>
              <a:t> </a:t>
            </a:r>
            <a:r>
              <a:rPr lang="de-DE" dirty="0" err="1" smtClean="0"/>
              <a:t>estudias</a:t>
            </a:r>
            <a:r>
              <a:rPr lang="de-DE" dirty="0" smtClean="0"/>
              <a:t>, </a:t>
            </a:r>
            <a:r>
              <a:rPr lang="de-DE" dirty="0" err="1" smtClean="0"/>
              <a:t>debes</a:t>
            </a:r>
            <a:r>
              <a:rPr lang="de-DE" dirty="0" smtClean="0"/>
              <a:t> </a:t>
            </a:r>
            <a:r>
              <a:rPr lang="de-DE" dirty="0" err="1" smtClean="0"/>
              <a:t>estar</a:t>
            </a:r>
            <a:r>
              <a:rPr lang="de-DE" dirty="0" smtClean="0"/>
              <a:t> en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sitio</a:t>
            </a:r>
            <a:r>
              <a:rPr lang="de-DE" dirty="0" smtClean="0"/>
              <a:t> </a:t>
            </a:r>
            <a:r>
              <a:rPr lang="de-DE" dirty="0" err="1" smtClean="0"/>
              <a:t>tranquilo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Sujeto</a:t>
            </a:r>
            <a:r>
              <a:rPr lang="de-DE" dirty="0" smtClean="0"/>
              <a:t> </a:t>
            </a:r>
            <a:r>
              <a:rPr lang="de-DE" dirty="0" err="1" smtClean="0"/>
              <a:t>genérico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Para </a:t>
            </a:r>
            <a:r>
              <a:rPr lang="de-DE" dirty="0" err="1" smtClean="0"/>
              <a:t>vivir</a:t>
            </a:r>
            <a:r>
              <a:rPr lang="de-DE" dirty="0" smtClean="0"/>
              <a:t> </a:t>
            </a:r>
            <a:r>
              <a:rPr lang="de-DE" dirty="0" err="1" smtClean="0"/>
              <a:t>feliz</a:t>
            </a:r>
            <a:r>
              <a:rPr lang="de-DE" dirty="0" smtClean="0"/>
              <a:t>, </a:t>
            </a:r>
            <a:r>
              <a:rPr lang="de-DE" dirty="0" err="1" smtClean="0"/>
              <a:t>hay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ser</a:t>
            </a:r>
            <a:r>
              <a:rPr lang="de-DE" dirty="0" smtClean="0"/>
              <a:t> </a:t>
            </a:r>
            <a:r>
              <a:rPr lang="de-DE" dirty="0" err="1" smtClean="0"/>
              <a:t>más</a:t>
            </a:r>
            <a:r>
              <a:rPr lang="de-DE" dirty="0" smtClean="0"/>
              <a:t> </a:t>
            </a:r>
            <a:r>
              <a:rPr lang="de-DE" dirty="0" err="1" smtClean="0"/>
              <a:t>solidario</a:t>
            </a:r>
            <a:r>
              <a:rPr lang="de-DE" dirty="0" smtClean="0"/>
              <a:t>.</a:t>
            </a:r>
          </a:p>
          <a:p>
            <a:r>
              <a:rPr lang="de-DE" dirty="0" smtClean="0"/>
              <a:t>Para </a:t>
            </a:r>
            <a:r>
              <a:rPr lang="de-DE" dirty="0" err="1" smtClean="0"/>
              <a:t>que</a:t>
            </a:r>
            <a:r>
              <a:rPr lang="de-DE" dirty="0" smtClean="0"/>
              <a:t> + </a:t>
            </a:r>
            <a:r>
              <a:rPr lang="de-DE" dirty="0" err="1" smtClean="0"/>
              <a:t>subjuntivo</a:t>
            </a:r>
            <a:endParaRPr lang="de-DE" dirty="0" smtClean="0"/>
          </a:p>
          <a:p>
            <a:pPr lvl="1"/>
            <a:r>
              <a:rPr lang="de-DE" dirty="0" smtClean="0"/>
              <a:t>Para </a:t>
            </a:r>
            <a:r>
              <a:rPr lang="de-DE" dirty="0" err="1" smtClean="0"/>
              <a:t>que</a:t>
            </a:r>
            <a:r>
              <a:rPr lang="de-DE" dirty="0" smtClean="0"/>
              <a:t> la </a:t>
            </a:r>
            <a:r>
              <a:rPr lang="de-DE" dirty="0" err="1" smtClean="0"/>
              <a:t>ropa</a:t>
            </a:r>
            <a:r>
              <a:rPr lang="de-DE" dirty="0" smtClean="0"/>
              <a:t> </a:t>
            </a:r>
            <a:r>
              <a:rPr lang="de-DE" dirty="0" err="1" smtClean="0"/>
              <a:t>quede</a:t>
            </a:r>
            <a:r>
              <a:rPr lang="de-DE" dirty="0" smtClean="0"/>
              <a:t> </a:t>
            </a:r>
            <a:r>
              <a:rPr lang="de-DE" dirty="0" err="1" smtClean="0"/>
              <a:t>limpia</a:t>
            </a:r>
            <a:r>
              <a:rPr lang="de-DE" dirty="0" smtClean="0"/>
              <a:t>, </a:t>
            </a:r>
            <a:r>
              <a:rPr lang="de-DE" dirty="0" err="1" smtClean="0"/>
              <a:t>tienes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comprar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buen</a:t>
            </a:r>
            <a:r>
              <a:rPr lang="de-DE" dirty="0" smtClean="0"/>
              <a:t> </a:t>
            </a:r>
            <a:r>
              <a:rPr lang="de-DE" dirty="0" err="1" smtClean="0"/>
              <a:t>detergente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¿</a:t>
            </a:r>
            <a:r>
              <a:rPr lang="de-DE" dirty="0" err="1" smtClean="0"/>
              <a:t>Qué</a:t>
            </a:r>
            <a:r>
              <a:rPr lang="de-DE" dirty="0" smtClean="0"/>
              <a:t> </a:t>
            </a:r>
            <a:r>
              <a:rPr lang="de-DE" dirty="0" err="1" smtClean="0"/>
              <a:t>pasará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2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61" y="2355881"/>
            <a:ext cx="6014163" cy="3083858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…los </a:t>
            </a:r>
            <a:r>
              <a:rPr lang="de-DE" dirty="0" err="1" smtClean="0"/>
              <a:t>medios</a:t>
            </a:r>
            <a:r>
              <a:rPr lang="de-DE" dirty="0" smtClean="0"/>
              <a:t> de </a:t>
            </a:r>
            <a:r>
              <a:rPr lang="de-DE" dirty="0" err="1" smtClean="0"/>
              <a:t>transporte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1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…los </a:t>
            </a:r>
            <a:r>
              <a:rPr lang="de-DE" dirty="0" err="1" smtClean="0"/>
              <a:t>bosques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57325"/>
            <a:ext cx="6934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0057"/>
            <a:ext cx="4896044" cy="280453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…los </a:t>
            </a:r>
            <a:r>
              <a:rPr lang="de-DE" dirty="0" err="1" smtClean="0"/>
              <a:t>ríos</a:t>
            </a:r>
            <a:r>
              <a:rPr lang="de-DE" dirty="0" smtClean="0"/>
              <a:t>, </a:t>
            </a:r>
            <a:r>
              <a:rPr lang="de-DE" dirty="0" err="1" smtClean="0"/>
              <a:t>mares</a:t>
            </a:r>
            <a:r>
              <a:rPr lang="de-DE" dirty="0" smtClean="0"/>
              <a:t> y </a:t>
            </a:r>
            <a:r>
              <a:rPr lang="de-DE" dirty="0" err="1" smtClean="0"/>
              <a:t>océanos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3125754"/>
            <a:ext cx="4902149" cy="30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…la </a:t>
            </a:r>
            <a:r>
              <a:rPr lang="de-DE" dirty="0" err="1" smtClean="0"/>
              <a:t>flora</a:t>
            </a:r>
            <a:r>
              <a:rPr lang="de-DE" dirty="0" smtClean="0"/>
              <a:t> y </a:t>
            </a:r>
            <a:r>
              <a:rPr lang="de-DE" dirty="0" err="1" smtClean="0"/>
              <a:t>fauna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1" y="1987907"/>
            <a:ext cx="6007165" cy="44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…las </a:t>
            </a:r>
            <a:r>
              <a:rPr lang="de-DE" dirty="0" err="1" smtClean="0"/>
              <a:t>guerras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18" y="1505631"/>
            <a:ext cx="6354148" cy="46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tiempo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r>
              <a:rPr lang="de-DE" dirty="0" smtClean="0"/>
              <a:t> se </a:t>
            </a:r>
            <a:r>
              <a:rPr lang="de-DE" dirty="0" err="1" smtClean="0"/>
              <a:t>utiliza</a:t>
            </a:r>
            <a:r>
              <a:rPr lang="de-DE" dirty="0" smtClean="0"/>
              <a:t> </a:t>
            </a:r>
            <a:r>
              <a:rPr lang="de-DE" dirty="0" err="1" smtClean="0"/>
              <a:t>para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Referirse</a:t>
            </a:r>
            <a:r>
              <a:rPr lang="de-DE" dirty="0" smtClean="0"/>
              <a:t> a </a:t>
            </a:r>
            <a:r>
              <a:rPr lang="de-DE" dirty="0" err="1" smtClean="0"/>
              <a:t>acciones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tendrán</a:t>
            </a:r>
            <a:r>
              <a:rPr lang="de-DE" dirty="0" smtClean="0"/>
              <a:t> </a:t>
            </a:r>
            <a:r>
              <a:rPr lang="de-DE" dirty="0" err="1" smtClean="0"/>
              <a:t>lugar</a:t>
            </a:r>
            <a:r>
              <a:rPr lang="de-DE" dirty="0" smtClean="0"/>
              <a:t> </a:t>
            </a:r>
            <a:r>
              <a:rPr lang="de-DE" dirty="0" err="1" smtClean="0"/>
              <a:t>posteriormente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Mañana</a:t>
            </a:r>
            <a:r>
              <a:rPr lang="de-DE" dirty="0" smtClean="0"/>
              <a:t> </a:t>
            </a:r>
            <a:r>
              <a:rPr lang="de-DE" dirty="0" err="1" smtClean="0"/>
              <a:t>iré</a:t>
            </a:r>
            <a:r>
              <a:rPr lang="de-DE" dirty="0" smtClean="0"/>
              <a:t> al </a:t>
            </a:r>
            <a:r>
              <a:rPr lang="de-DE" dirty="0" err="1" smtClean="0"/>
              <a:t>cine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 smtClean="0"/>
              <a:t>mis</a:t>
            </a:r>
            <a:r>
              <a:rPr lang="de-DE" dirty="0" smtClean="0"/>
              <a:t> </a:t>
            </a:r>
            <a:r>
              <a:rPr lang="de-DE" dirty="0" err="1" smtClean="0"/>
              <a:t>amigos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Para </a:t>
            </a:r>
            <a:r>
              <a:rPr lang="de-DE" dirty="0" err="1" smtClean="0"/>
              <a:t>realizar</a:t>
            </a:r>
            <a:r>
              <a:rPr lang="de-DE" dirty="0" smtClean="0"/>
              <a:t> </a:t>
            </a:r>
            <a:r>
              <a:rPr lang="de-DE" dirty="0" err="1" smtClean="0"/>
              <a:t>hipótesis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Juan </a:t>
            </a:r>
            <a:r>
              <a:rPr lang="de-DE" dirty="0" err="1" smtClean="0"/>
              <a:t>estará</a:t>
            </a:r>
            <a:r>
              <a:rPr lang="de-DE" dirty="0" smtClean="0"/>
              <a:t> </a:t>
            </a:r>
            <a:r>
              <a:rPr lang="de-DE" dirty="0" err="1" smtClean="0"/>
              <a:t>tal</a:t>
            </a:r>
            <a:r>
              <a:rPr lang="de-DE" dirty="0" smtClean="0"/>
              <a:t> </a:t>
            </a:r>
            <a:r>
              <a:rPr lang="de-DE" dirty="0" err="1" smtClean="0"/>
              <a:t>vez</a:t>
            </a:r>
            <a:r>
              <a:rPr lang="de-DE" dirty="0" smtClean="0"/>
              <a:t> en la </a:t>
            </a:r>
            <a:r>
              <a:rPr lang="de-DE" dirty="0" err="1" smtClean="0"/>
              <a:t>biblioteca</a:t>
            </a:r>
            <a:r>
              <a:rPr lang="de-DE" dirty="0" smtClean="0"/>
              <a:t>. (</a:t>
            </a:r>
            <a:r>
              <a:rPr lang="de-DE" dirty="0" err="1" smtClean="0"/>
              <a:t>suponemos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está</a:t>
            </a:r>
            <a:r>
              <a:rPr lang="de-DE" dirty="0" smtClean="0"/>
              <a:t> </a:t>
            </a:r>
            <a:r>
              <a:rPr lang="de-DE" dirty="0" err="1" smtClean="0"/>
              <a:t>ahí</a:t>
            </a:r>
            <a:r>
              <a:rPr lang="de-DE" dirty="0" smtClean="0"/>
              <a:t> </a:t>
            </a:r>
            <a:r>
              <a:rPr lang="de-DE" dirty="0" err="1" smtClean="0"/>
              <a:t>pero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sabemos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Para </a:t>
            </a:r>
            <a:r>
              <a:rPr lang="de-DE" dirty="0" err="1" smtClean="0"/>
              <a:t>expresar</a:t>
            </a:r>
            <a:r>
              <a:rPr lang="de-DE" dirty="0" smtClean="0"/>
              <a:t> </a:t>
            </a:r>
            <a:r>
              <a:rPr lang="de-DE" dirty="0" err="1" smtClean="0"/>
              <a:t>hipótesis</a:t>
            </a:r>
            <a:r>
              <a:rPr lang="de-DE" dirty="0"/>
              <a:t> </a:t>
            </a:r>
            <a:r>
              <a:rPr lang="de-DE" dirty="0" err="1" smtClean="0"/>
              <a:t>existe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serie</a:t>
            </a:r>
            <a:r>
              <a:rPr lang="de-DE" dirty="0" smtClean="0"/>
              <a:t> de </a:t>
            </a:r>
            <a:r>
              <a:rPr lang="de-DE" dirty="0" err="1" smtClean="0"/>
              <a:t>conectores</a:t>
            </a:r>
            <a:r>
              <a:rPr lang="de-DE" dirty="0" smtClean="0"/>
              <a:t> </a:t>
            </a:r>
            <a:r>
              <a:rPr lang="de-DE" dirty="0" err="1" smtClean="0"/>
              <a:t>útiles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Seguramente</a:t>
            </a:r>
            <a:endParaRPr lang="de-DE" dirty="0" smtClean="0"/>
          </a:p>
          <a:p>
            <a:pPr lvl="2"/>
            <a:r>
              <a:rPr lang="de-DE" dirty="0" smtClean="0"/>
              <a:t>Tal </a:t>
            </a:r>
            <a:r>
              <a:rPr lang="de-DE" dirty="0" err="1" smtClean="0"/>
              <a:t>vez</a:t>
            </a:r>
            <a:endParaRPr lang="de-DE" dirty="0" smtClean="0"/>
          </a:p>
          <a:p>
            <a:pPr lvl="2"/>
            <a:r>
              <a:rPr lang="de-DE" dirty="0" err="1" smtClean="0"/>
              <a:t>Probablemente</a:t>
            </a:r>
            <a:endParaRPr lang="de-DE" dirty="0" smtClean="0"/>
          </a:p>
          <a:p>
            <a:pPr lvl="1"/>
            <a:r>
              <a:rPr lang="de-DE" dirty="0" err="1" smtClean="0"/>
              <a:t>También</a:t>
            </a:r>
            <a:r>
              <a:rPr lang="de-DE" dirty="0" smtClean="0"/>
              <a:t> se </a:t>
            </a:r>
            <a:r>
              <a:rPr lang="de-DE" dirty="0" err="1" smtClean="0"/>
              <a:t>usa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r>
              <a:rPr lang="de-DE" dirty="0" smtClean="0"/>
              <a:t> en </a:t>
            </a:r>
            <a:r>
              <a:rPr lang="de-DE" dirty="0" err="1" smtClean="0"/>
              <a:t>oraciones</a:t>
            </a:r>
            <a:r>
              <a:rPr lang="de-DE" dirty="0" smtClean="0"/>
              <a:t> </a:t>
            </a:r>
            <a:r>
              <a:rPr lang="de-DE" dirty="0" err="1" smtClean="0"/>
              <a:t>condicionales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Si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haces</a:t>
            </a:r>
            <a:r>
              <a:rPr lang="de-DE" dirty="0" smtClean="0"/>
              <a:t>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deberes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verás</a:t>
            </a:r>
            <a:r>
              <a:rPr lang="de-DE" dirty="0" smtClean="0"/>
              <a:t> la </a:t>
            </a:r>
            <a:r>
              <a:rPr lang="de-DE" dirty="0" err="1" smtClean="0"/>
              <a:t>televisión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8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Formas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Repasemos</a:t>
            </a:r>
            <a:r>
              <a:rPr lang="de-DE" dirty="0" smtClean="0"/>
              <a:t>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r>
              <a:rPr lang="de-DE" dirty="0" smtClean="0"/>
              <a:t> y </a:t>
            </a:r>
            <a:r>
              <a:rPr lang="de-DE" dirty="0" err="1" smtClean="0"/>
              <a:t>sus</a:t>
            </a:r>
            <a:r>
              <a:rPr lang="de-DE" dirty="0" smtClean="0"/>
              <a:t> </a:t>
            </a:r>
            <a:r>
              <a:rPr lang="de-DE" dirty="0" err="1" smtClean="0"/>
              <a:t>formas</a:t>
            </a:r>
            <a:r>
              <a:rPr lang="de-DE" dirty="0" smtClean="0"/>
              <a:t> </a:t>
            </a:r>
            <a:r>
              <a:rPr lang="de-DE" dirty="0" err="1" smtClean="0"/>
              <a:t>regulares</a:t>
            </a:r>
            <a:r>
              <a:rPr lang="de-DE" dirty="0" smtClean="0"/>
              <a:t>: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ar</a:t>
            </a:r>
            <a:r>
              <a:rPr lang="de-DE" dirty="0" smtClean="0"/>
              <a:t>				-er			-</a:t>
            </a:r>
            <a:r>
              <a:rPr lang="de-DE" dirty="0" err="1" smtClean="0"/>
              <a:t>ir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antar</a:t>
            </a:r>
            <a:r>
              <a:rPr lang="de-DE" dirty="0" smtClean="0"/>
              <a:t>			</a:t>
            </a:r>
            <a:r>
              <a:rPr lang="de-DE" dirty="0" err="1" smtClean="0"/>
              <a:t>beber</a:t>
            </a:r>
            <a:r>
              <a:rPr lang="de-DE" dirty="0" smtClean="0"/>
              <a:t>			</a:t>
            </a:r>
            <a:r>
              <a:rPr lang="de-DE" dirty="0" err="1" smtClean="0"/>
              <a:t>escribir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antar</a:t>
            </a:r>
            <a:r>
              <a:rPr lang="de-DE" dirty="0" smtClean="0"/>
              <a:t>-é			</a:t>
            </a:r>
            <a:r>
              <a:rPr lang="de-DE" dirty="0" err="1" smtClean="0"/>
              <a:t>beber</a:t>
            </a:r>
            <a:r>
              <a:rPr lang="de-DE" dirty="0" smtClean="0"/>
              <a:t>-é		</a:t>
            </a:r>
            <a:r>
              <a:rPr lang="de-DE" dirty="0" err="1" smtClean="0"/>
              <a:t>escribir</a:t>
            </a:r>
            <a:r>
              <a:rPr lang="de-DE" dirty="0" smtClean="0"/>
              <a:t>-é</a:t>
            </a:r>
          </a:p>
          <a:p>
            <a:r>
              <a:rPr lang="de-DE" dirty="0" smtClean="0"/>
              <a:t>            -</a:t>
            </a:r>
            <a:r>
              <a:rPr lang="de-DE" dirty="0" err="1" smtClean="0"/>
              <a:t>ás</a:t>
            </a:r>
            <a:r>
              <a:rPr lang="de-DE" dirty="0" smtClean="0"/>
              <a:t>				-</a:t>
            </a:r>
            <a:r>
              <a:rPr lang="de-DE" dirty="0" err="1" smtClean="0"/>
              <a:t>ás</a:t>
            </a:r>
            <a:r>
              <a:rPr lang="de-DE" dirty="0" smtClean="0"/>
              <a:t>			-</a:t>
            </a:r>
            <a:r>
              <a:rPr lang="de-DE" dirty="0" err="1" smtClean="0"/>
              <a:t>ás</a:t>
            </a:r>
            <a:endParaRPr lang="de-DE" dirty="0" smtClean="0"/>
          </a:p>
          <a:p>
            <a:r>
              <a:rPr lang="de-DE" dirty="0" smtClean="0"/>
              <a:t>            -á				-á			-á</a:t>
            </a:r>
          </a:p>
          <a:p>
            <a:r>
              <a:rPr lang="de-DE" dirty="0" smtClean="0"/>
              <a:t>            -</a:t>
            </a:r>
            <a:r>
              <a:rPr lang="de-DE" dirty="0" err="1" smtClean="0"/>
              <a:t>emos</a:t>
            </a:r>
            <a:r>
              <a:rPr lang="de-DE" dirty="0" smtClean="0"/>
              <a:t>			-</a:t>
            </a:r>
            <a:r>
              <a:rPr lang="de-DE" dirty="0" err="1" smtClean="0"/>
              <a:t>emos</a:t>
            </a:r>
            <a:r>
              <a:rPr lang="de-DE" dirty="0" smtClean="0"/>
              <a:t>			-</a:t>
            </a:r>
            <a:r>
              <a:rPr lang="de-DE" dirty="0" err="1" smtClean="0"/>
              <a:t>emos</a:t>
            </a:r>
            <a:endParaRPr lang="de-DE" dirty="0" smtClean="0"/>
          </a:p>
          <a:p>
            <a:r>
              <a:rPr lang="de-DE" dirty="0" smtClean="0"/>
              <a:t>            -</a:t>
            </a:r>
            <a:r>
              <a:rPr lang="de-DE" dirty="0" err="1" smtClean="0"/>
              <a:t>éis</a:t>
            </a:r>
            <a:r>
              <a:rPr lang="de-DE" dirty="0" smtClean="0"/>
              <a:t>				-</a:t>
            </a:r>
            <a:r>
              <a:rPr lang="de-DE" dirty="0" err="1" smtClean="0"/>
              <a:t>éis</a:t>
            </a:r>
            <a:r>
              <a:rPr lang="de-DE" dirty="0" smtClean="0"/>
              <a:t>			-</a:t>
            </a:r>
            <a:r>
              <a:rPr lang="de-DE" dirty="0" err="1" smtClean="0"/>
              <a:t>éis</a:t>
            </a:r>
            <a:endParaRPr lang="de-DE" dirty="0" smtClean="0"/>
          </a:p>
          <a:p>
            <a:r>
              <a:rPr lang="de-DE" dirty="0" smtClean="0"/>
              <a:t>            -</a:t>
            </a:r>
            <a:r>
              <a:rPr lang="de-DE" dirty="0" err="1" smtClean="0"/>
              <a:t>án</a:t>
            </a:r>
            <a:r>
              <a:rPr lang="de-DE" dirty="0" smtClean="0"/>
              <a:t>				-</a:t>
            </a:r>
            <a:r>
              <a:rPr lang="de-DE" dirty="0" err="1" smtClean="0"/>
              <a:t>án</a:t>
            </a:r>
            <a:r>
              <a:rPr lang="de-DE" dirty="0" smtClean="0"/>
              <a:t>			-</a:t>
            </a:r>
            <a:r>
              <a:rPr lang="de-DE" dirty="0" err="1" smtClean="0"/>
              <a:t>án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0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Formas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Las </a:t>
            </a:r>
            <a:r>
              <a:rPr lang="de-DE" dirty="0" err="1" smtClean="0"/>
              <a:t>formas</a:t>
            </a:r>
            <a:r>
              <a:rPr lang="de-DE" dirty="0" smtClean="0"/>
              <a:t> </a:t>
            </a:r>
            <a:r>
              <a:rPr lang="de-DE" dirty="0" err="1" smtClean="0"/>
              <a:t>irregulares</a:t>
            </a:r>
            <a:r>
              <a:rPr lang="de-DE" dirty="0" smtClean="0"/>
              <a:t> </a:t>
            </a:r>
            <a:r>
              <a:rPr lang="de-DE" dirty="0" err="1" smtClean="0"/>
              <a:t>tienen</a:t>
            </a:r>
            <a:r>
              <a:rPr lang="de-DE" dirty="0" smtClean="0"/>
              <a:t> las </a:t>
            </a:r>
            <a:r>
              <a:rPr lang="de-DE" dirty="0" err="1" smtClean="0"/>
              <a:t>mismas</a:t>
            </a:r>
            <a:r>
              <a:rPr lang="de-DE" dirty="0" smtClean="0"/>
              <a:t> </a:t>
            </a:r>
            <a:r>
              <a:rPr lang="de-DE" dirty="0" err="1" smtClean="0"/>
              <a:t>terminaciones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las </a:t>
            </a:r>
            <a:r>
              <a:rPr lang="de-DE" dirty="0" err="1" smtClean="0"/>
              <a:t>regulares</a:t>
            </a:r>
            <a:r>
              <a:rPr lang="de-DE" dirty="0" smtClean="0"/>
              <a:t> </a:t>
            </a:r>
            <a:r>
              <a:rPr lang="de-DE" dirty="0" err="1" smtClean="0"/>
              <a:t>pero</a:t>
            </a:r>
            <a:r>
              <a:rPr lang="de-DE" dirty="0" smtClean="0"/>
              <a:t> </a:t>
            </a:r>
            <a:r>
              <a:rPr lang="de-DE" dirty="0" err="1" smtClean="0"/>
              <a:t>su</a:t>
            </a:r>
            <a:r>
              <a:rPr lang="de-DE" dirty="0" smtClean="0"/>
              <a:t> </a:t>
            </a:r>
            <a:r>
              <a:rPr lang="de-DE" dirty="0" err="1" smtClean="0"/>
              <a:t>raíz</a:t>
            </a:r>
            <a:r>
              <a:rPr lang="de-DE" dirty="0" smtClean="0"/>
              <a:t> </a:t>
            </a:r>
            <a:r>
              <a:rPr lang="de-DE" dirty="0" err="1" smtClean="0"/>
              <a:t>cambia</a:t>
            </a:r>
            <a:r>
              <a:rPr lang="de-DE" dirty="0" smtClean="0"/>
              <a:t>:</a:t>
            </a:r>
          </a:p>
          <a:p>
            <a:r>
              <a:rPr lang="de-DE" dirty="0" err="1"/>
              <a:t>s</a:t>
            </a:r>
            <a:r>
              <a:rPr lang="de-DE" dirty="0" err="1" smtClean="0"/>
              <a:t>aber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sabr</a:t>
            </a:r>
            <a:r>
              <a:rPr lang="de-DE" dirty="0" smtClean="0">
                <a:sym typeface="Wingdings" panose="05000000000000000000" pitchFamily="2" charset="2"/>
              </a:rPr>
              <a:t>-é		</a:t>
            </a:r>
            <a:r>
              <a:rPr lang="de-DE" dirty="0" err="1" smtClean="0">
                <a:sym typeface="Wingdings" panose="05000000000000000000" pitchFamily="2" charset="2"/>
              </a:rPr>
              <a:t>venir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vendr</a:t>
            </a:r>
            <a:r>
              <a:rPr lang="de-DE" dirty="0" smtClean="0">
                <a:sym typeface="Wingdings" panose="05000000000000000000" pitchFamily="2" charset="2"/>
              </a:rPr>
              <a:t>-é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caber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cabr</a:t>
            </a:r>
            <a:r>
              <a:rPr lang="de-DE" dirty="0" smtClean="0">
                <a:sym typeface="Wingdings" panose="05000000000000000000" pitchFamily="2" charset="2"/>
              </a:rPr>
              <a:t>-é		</a:t>
            </a:r>
            <a:r>
              <a:rPr lang="de-DE" dirty="0" err="1" smtClean="0">
                <a:sym typeface="Wingdings" panose="05000000000000000000" pitchFamily="2" charset="2"/>
              </a:rPr>
              <a:t>poner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pondr</a:t>
            </a:r>
            <a:r>
              <a:rPr lang="de-DE" dirty="0" smtClean="0">
                <a:sym typeface="Wingdings" panose="05000000000000000000" pitchFamily="2" charset="2"/>
              </a:rPr>
              <a:t>-é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salir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saldr</a:t>
            </a:r>
            <a:r>
              <a:rPr lang="de-DE" dirty="0" smtClean="0">
                <a:sym typeface="Wingdings" panose="05000000000000000000" pitchFamily="2" charset="2"/>
              </a:rPr>
              <a:t>-é		</a:t>
            </a:r>
            <a:r>
              <a:rPr lang="de-DE" dirty="0" err="1" smtClean="0">
                <a:sym typeface="Wingdings" panose="05000000000000000000" pitchFamily="2" charset="2"/>
              </a:rPr>
              <a:t>poder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podr</a:t>
            </a:r>
            <a:r>
              <a:rPr lang="de-DE" dirty="0" smtClean="0">
                <a:sym typeface="Wingdings" panose="05000000000000000000" pitchFamily="2" charset="2"/>
              </a:rPr>
              <a:t>-é</a:t>
            </a:r>
          </a:p>
          <a:p>
            <a:r>
              <a:rPr lang="de-DE" dirty="0">
                <a:sym typeface="Wingdings" panose="05000000000000000000" pitchFamily="2" charset="2"/>
              </a:rPr>
              <a:t>q</a:t>
            </a:r>
            <a:r>
              <a:rPr lang="de-DE" dirty="0" smtClean="0">
                <a:sym typeface="Wingdings" panose="05000000000000000000" pitchFamily="2" charset="2"/>
              </a:rPr>
              <a:t>uerer  </a:t>
            </a:r>
            <a:r>
              <a:rPr lang="de-DE" dirty="0" err="1" smtClean="0">
                <a:sym typeface="Wingdings" panose="05000000000000000000" pitchFamily="2" charset="2"/>
              </a:rPr>
              <a:t>querr</a:t>
            </a:r>
            <a:r>
              <a:rPr lang="de-DE" dirty="0" smtClean="0">
                <a:sym typeface="Wingdings" panose="05000000000000000000" pitchFamily="2" charset="2"/>
              </a:rPr>
              <a:t>-é	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tener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tendr</a:t>
            </a:r>
            <a:r>
              <a:rPr lang="de-DE" dirty="0" smtClean="0">
                <a:sym typeface="Wingdings" panose="05000000000000000000" pitchFamily="2" charset="2"/>
              </a:rPr>
              <a:t>-é</a:t>
            </a:r>
          </a:p>
          <a:p>
            <a:r>
              <a:rPr lang="de-DE" dirty="0" err="1">
                <a:sym typeface="Wingdings" panose="05000000000000000000" pitchFamily="2" charset="2"/>
              </a:rPr>
              <a:t>h</a:t>
            </a:r>
            <a:r>
              <a:rPr lang="de-DE" dirty="0" err="1" smtClean="0">
                <a:sym typeface="Wingdings" panose="05000000000000000000" pitchFamily="2" charset="2"/>
              </a:rPr>
              <a:t>acer</a:t>
            </a:r>
            <a:r>
              <a:rPr lang="de-DE" dirty="0" smtClean="0">
                <a:sym typeface="Wingdings" panose="05000000000000000000" pitchFamily="2" charset="2"/>
              </a:rPr>
              <a:t>  har-é</a:t>
            </a:r>
          </a:p>
          <a:p>
            <a:r>
              <a:rPr lang="de-DE" dirty="0" err="1">
                <a:sym typeface="Wingdings" panose="05000000000000000000" pitchFamily="2" charset="2"/>
              </a:rPr>
              <a:t>d</a:t>
            </a:r>
            <a:r>
              <a:rPr lang="de-DE" dirty="0" err="1" smtClean="0">
                <a:sym typeface="Wingdings" panose="05000000000000000000" pitchFamily="2" charset="2"/>
              </a:rPr>
              <a:t>ecir</a:t>
            </a:r>
            <a:r>
              <a:rPr lang="de-DE" dirty="0" smtClean="0">
                <a:sym typeface="Wingdings" panose="05000000000000000000" pitchFamily="2" charset="2"/>
              </a:rPr>
              <a:t>  dir-é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089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Formas</a:t>
            </a:r>
            <a:r>
              <a:rPr lang="de-DE" dirty="0" smtClean="0"/>
              <a:t> del </a:t>
            </a:r>
            <a:r>
              <a:rPr lang="de-DE" dirty="0" err="1" smtClean="0"/>
              <a:t>subjuntivo</a:t>
            </a:r>
            <a:r>
              <a:rPr lang="de-DE" dirty="0" smtClean="0"/>
              <a:t>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Repasemos</a:t>
            </a:r>
            <a:r>
              <a:rPr lang="de-DE" dirty="0" smtClean="0"/>
              <a:t> </a:t>
            </a:r>
            <a:r>
              <a:rPr lang="de-DE" dirty="0" err="1" smtClean="0"/>
              <a:t>sus</a:t>
            </a:r>
            <a:r>
              <a:rPr lang="de-DE" dirty="0" smtClean="0"/>
              <a:t> </a:t>
            </a:r>
            <a:r>
              <a:rPr lang="de-DE" dirty="0" err="1" smtClean="0"/>
              <a:t>formas</a:t>
            </a:r>
            <a:r>
              <a:rPr lang="de-DE" dirty="0" smtClean="0"/>
              <a:t> </a:t>
            </a:r>
            <a:r>
              <a:rPr lang="de-DE" dirty="0" err="1" smtClean="0"/>
              <a:t>regulares</a:t>
            </a:r>
            <a:r>
              <a:rPr lang="de-DE" dirty="0" smtClean="0"/>
              <a:t>: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ar</a:t>
            </a:r>
            <a:r>
              <a:rPr lang="de-DE" dirty="0" smtClean="0"/>
              <a:t>				-er			-</a:t>
            </a:r>
            <a:r>
              <a:rPr lang="de-DE" dirty="0" err="1" smtClean="0"/>
              <a:t>ir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antar</a:t>
            </a:r>
            <a:r>
              <a:rPr lang="de-DE" dirty="0" smtClean="0"/>
              <a:t>			</a:t>
            </a:r>
            <a:r>
              <a:rPr lang="de-DE" dirty="0" err="1" smtClean="0"/>
              <a:t>beber</a:t>
            </a:r>
            <a:r>
              <a:rPr lang="de-DE" dirty="0" smtClean="0"/>
              <a:t>			</a:t>
            </a:r>
            <a:r>
              <a:rPr lang="de-DE" dirty="0" err="1" smtClean="0"/>
              <a:t>escribir</a:t>
            </a:r>
            <a:endParaRPr lang="de-DE" dirty="0" smtClean="0"/>
          </a:p>
          <a:p>
            <a:r>
              <a:rPr lang="de-DE" dirty="0" err="1"/>
              <a:t>c</a:t>
            </a:r>
            <a:r>
              <a:rPr lang="de-DE" dirty="0" err="1" smtClean="0"/>
              <a:t>ant</a:t>
            </a:r>
            <a:r>
              <a:rPr lang="de-DE" dirty="0" smtClean="0"/>
              <a:t>-e			beb-a			</a:t>
            </a:r>
            <a:r>
              <a:rPr lang="de-DE" dirty="0" err="1" smtClean="0"/>
              <a:t>escrib</a:t>
            </a:r>
            <a:r>
              <a:rPr lang="de-DE" dirty="0" smtClean="0"/>
              <a:t>-a</a:t>
            </a:r>
          </a:p>
          <a:p>
            <a:r>
              <a:rPr lang="de-DE" dirty="0" smtClean="0"/>
              <a:t>         -</a:t>
            </a:r>
            <a:r>
              <a:rPr lang="de-DE" dirty="0"/>
              <a:t>e</a:t>
            </a:r>
            <a:r>
              <a:rPr lang="de-DE" dirty="0" smtClean="0"/>
              <a:t>s			</a:t>
            </a:r>
            <a:r>
              <a:rPr lang="de-DE" dirty="0"/>
              <a:t> </a:t>
            </a:r>
            <a:r>
              <a:rPr lang="de-DE" dirty="0" smtClean="0"/>
              <a:t>      -</a:t>
            </a:r>
            <a:r>
              <a:rPr lang="de-DE" dirty="0" err="1"/>
              <a:t>a</a:t>
            </a:r>
            <a:r>
              <a:rPr lang="de-DE" dirty="0" err="1" smtClean="0"/>
              <a:t>s</a:t>
            </a:r>
            <a:r>
              <a:rPr lang="de-DE" dirty="0" smtClean="0"/>
              <a:t>			-</a:t>
            </a:r>
            <a:r>
              <a:rPr lang="de-DE" dirty="0" err="1"/>
              <a:t>a</a:t>
            </a:r>
            <a:r>
              <a:rPr lang="de-DE" dirty="0" err="1" smtClean="0"/>
              <a:t>s</a:t>
            </a:r>
            <a:endParaRPr lang="de-DE" dirty="0" smtClean="0"/>
          </a:p>
          <a:p>
            <a:r>
              <a:rPr lang="de-DE" dirty="0" smtClean="0"/>
              <a:t>         -e			</a:t>
            </a:r>
            <a:r>
              <a:rPr lang="de-DE" dirty="0"/>
              <a:t> </a:t>
            </a:r>
            <a:r>
              <a:rPr lang="de-DE" dirty="0" smtClean="0"/>
              <a:t>      -a				-a</a:t>
            </a:r>
          </a:p>
          <a:p>
            <a:r>
              <a:rPr lang="de-DE" dirty="0" smtClean="0"/>
              <a:t>         -</a:t>
            </a:r>
            <a:r>
              <a:rPr lang="de-DE" dirty="0" err="1" smtClean="0"/>
              <a:t>emos</a:t>
            </a:r>
            <a:r>
              <a:rPr lang="de-DE" dirty="0" smtClean="0"/>
              <a:t>		</a:t>
            </a:r>
            <a:r>
              <a:rPr lang="de-DE" dirty="0"/>
              <a:t> </a:t>
            </a:r>
            <a:r>
              <a:rPr lang="de-DE" dirty="0" smtClean="0"/>
              <a:t>      -</a:t>
            </a:r>
            <a:r>
              <a:rPr lang="de-DE" dirty="0" err="1"/>
              <a:t>a</a:t>
            </a:r>
            <a:r>
              <a:rPr lang="de-DE" dirty="0" err="1" smtClean="0"/>
              <a:t>mos</a:t>
            </a:r>
            <a:r>
              <a:rPr lang="de-DE" dirty="0" smtClean="0"/>
              <a:t>			-</a:t>
            </a:r>
            <a:r>
              <a:rPr lang="de-DE" dirty="0" err="1" smtClean="0"/>
              <a:t>amos</a:t>
            </a:r>
            <a:endParaRPr lang="de-DE" dirty="0" smtClean="0"/>
          </a:p>
          <a:p>
            <a:r>
              <a:rPr lang="de-DE" dirty="0" smtClean="0"/>
              <a:t>         -</a:t>
            </a:r>
            <a:r>
              <a:rPr lang="de-DE" dirty="0" err="1" smtClean="0"/>
              <a:t>éis</a:t>
            </a:r>
            <a:r>
              <a:rPr lang="de-DE" dirty="0" smtClean="0"/>
              <a:t>			</a:t>
            </a:r>
            <a:r>
              <a:rPr lang="de-DE" dirty="0"/>
              <a:t> </a:t>
            </a:r>
            <a:r>
              <a:rPr lang="de-DE" dirty="0" smtClean="0"/>
              <a:t>      -</a:t>
            </a:r>
            <a:r>
              <a:rPr lang="de-DE" dirty="0" err="1" smtClean="0"/>
              <a:t>áis</a:t>
            </a:r>
            <a:r>
              <a:rPr lang="de-DE" dirty="0" smtClean="0"/>
              <a:t>			-</a:t>
            </a:r>
            <a:r>
              <a:rPr lang="de-DE" dirty="0" err="1"/>
              <a:t>á</a:t>
            </a:r>
            <a:r>
              <a:rPr lang="de-DE" dirty="0" err="1" smtClean="0"/>
              <a:t>is</a:t>
            </a:r>
            <a:r>
              <a:rPr lang="de-DE" dirty="0" smtClean="0"/>
              <a:t>	</a:t>
            </a:r>
          </a:p>
          <a:p>
            <a:r>
              <a:rPr lang="de-DE" dirty="0" smtClean="0"/>
              <a:t>         -</a:t>
            </a:r>
            <a:r>
              <a:rPr lang="de-DE" dirty="0"/>
              <a:t>e</a:t>
            </a:r>
            <a:r>
              <a:rPr lang="de-DE" dirty="0" smtClean="0"/>
              <a:t>n			       -</a:t>
            </a:r>
            <a:r>
              <a:rPr lang="de-DE" dirty="0"/>
              <a:t>a</a:t>
            </a:r>
            <a:r>
              <a:rPr lang="de-DE" dirty="0" smtClean="0"/>
              <a:t>n			-</a:t>
            </a:r>
            <a:r>
              <a:rPr lang="de-DE" dirty="0"/>
              <a:t>a</a:t>
            </a:r>
            <a:r>
              <a:rPr lang="de-DE" dirty="0" smtClean="0"/>
              <a:t>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Formas</a:t>
            </a:r>
            <a:r>
              <a:rPr lang="de-DE" dirty="0" smtClean="0"/>
              <a:t> del </a:t>
            </a:r>
            <a:r>
              <a:rPr lang="de-DE" dirty="0" err="1" smtClean="0"/>
              <a:t>subjuntivo</a:t>
            </a:r>
            <a:r>
              <a:rPr lang="de-DE" dirty="0" smtClean="0"/>
              <a:t>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600" dirty="0" smtClean="0"/>
              <a:t>Las </a:t>
            </a:r>
            <a:r>
              <a:rPr lang="de-DE" sz="2600" dirty="0" err="1" smtClean="0"/>
              <a:t>formas</a:t>
            </a:r>
            <a:r>
              <a:rPr lang="de-DE" sz="2600" dirty="0" smtClean="0"/>
              <a:t> </a:t>
            </a:r>
            <a:r>
              <a:rPr lang="de-DE" sz="2600" dirty="0" err="1" smtClean="0"/>
              <a:t>irregulares</a:t>
            </a:r>
            <a:r>
              <a:rPr lang="de-DE" sz="2600" dirty="0" smtClean="0"/>
              <a:t> </a:t>
            </a:r>
            <a:r>
              <a:rPr lang="de-DE" sz="2600" dirty="0" err="1" smtClean="0"/>
              <a:t>tienen</a:t>
            </a:r>
            <a:r>
              <a:rPr lang="de-DE" sz="2600" dirty="0" smtClean="0"/>
              <a:t> las </a:t>
            </a:r>
            <a:r>
              <a:rPr lang="de-DE" sz="2600" dirty="0" err="1" smtClean="0"/>
              <a:t>terminaciones</a:t>
            </a:r>
            <a:r>
              <a:rPr lang="de-DE" sz="2600" dirty="0" smtClean="0"/>
              <a:t> „-a, -</a:t>
            </a:r>
            <a:r>
              <a:rPr lang="de-DE" sz="2600" dirty="0" err="1" smtClean="0"/>
              <a:t>as</a:t>
            </a:r>
            <a:r>
              <a:rPr lang="de-DE" sz="2600" dirty="0" smtClean="0"/>
              <a:t>, -a, -</a:t>
            </a:r>
            <a:r>
              <a:rPr lang="de-DE" sz="2600" dirty="0" err="1" smtClean="0"/>
              <a:t>amos</a:t>
            </a:r>
            <a:r>
              <a:rPr lang="de-DE" sz="2600" dirty="0" smtClean="0"/>
              <a:t>, -</a:t>
            </a:r>
            <a:r>
              <a:rPr lang="de-DE" sz="2600" dirty="0" err="1" smtClean="0"/>
              <a:t>áis</a:t>
            </a:r>
            <a:r>
              <a:rPr lang="de-DE" sz="2600" dirty="0" smtClean="0"/>
              <a:t>, -an“ y </a:t>
            </a:r>
            <a:r>
              <a:rPr lang="de-DE" sz="2600" dirty="0" err="1" smtClean="0"/>
              <a:t>su</a:t>
            </a:r>
            <a:r>
              <a:rPr lang="de-DE" sz="2600" dirty="0" smtClean="0"/>
              <a:t> </a:t>
            </a:r>
            <a:r>
              <a:rPr lang="de-DE" sz="2600" dirty="0" err="1" smtClean="0"/>
              <a:t>raíz</a:t>
            </a:r>
            <a:r>
              <a:rPr lang="de-DE" sz="2600" dirty="0" smtClean="0"/>
              <a:t> </a:t>
            </a:r>
            <a:r>
              <a:rPr lang="de-DE" sz="2600" dirty="0" err="1" smtClean="0"/>
              <a:t>cambia</a:t>
            </a:r>
            <a:r>
              <a:rPr lang="de-DE" sz="2600" dirty="0" smtClean="0"/>
              <a:t> (la </a:t>
            </a:r>
            <a:r>
              <a:rPr lang="de-DE" sz="2600" dirty="0" err="1" smtClean="0"/>
              <a:t>irregularidad</a:t>
            </a:r>
            <a:r>
              <a:rPr lang="de-DE" sz="2600" dirty="0" smtClean="0"/>
              <a:t> es la </a:t>
            </a:r>
            <a:r>
              <a:rPr lang="de-DE" sz="2600" dirty="0" err="1" smtClean="0"/>
              <a:t>misma</a:t>
            </a:r>
            <a:r>
              <a:rPr lang="de-DE" sz="2600" dirty="0" smtClean="0"/>
              <a:t> </a:t>
            </a:r>
            <a:r>
              <a:rPr lang="de-DE" sz="2600" dirty="0" err="1" smtClean="0"/>
              <a:t>que</a:t>
            </a:r>
            <a:r>
              <a:rPr lang="de-DE" sz="2600" dirty="0" smtClean="0"/>
              <a:t> </a:t>
            </a:r>
            <a:r>
              <a:rPr lang="de-DE" sz="2600" dirty="0" err="1" smtClean="0"/>
              <a:t>tiene</a:t>
            </a:r>
            <a:r>
              <a:rPr lang="de-DE" sz="2600" dirty="0" smtClean="0"/>
              <a:t> </a:t>
            </a:r>
            <a:r>
              <a:rPr lang="de-DE" sz="2600" dirty="0" err="1" smtClean="0"/>
              <a:t>el</a:t>
            </a:r>
            <a:r>
              <a:rPr lang="de-DE" sz="2600" dirty="0" smtClean="0"/>
              <a:t> </a:t>
            </a:r>
            <a:r>
              <a:rPr lang="de-DE" sz="2600" dirty="0" err="1" smtClean="0"/>
              <a:t>presente</a:t>
            </a:r>
            <a:r>
              <a:rPr lang="de-DE" sz="2600" dirty="0" smtClean="0"/>
              <a:t> de </a:t>
            </a:r>
            <a:r>
              <a:rPr lang="de-DE" sz="2600" dirty="0" err="1" smtClean="0"/>
              <a:t>indicativo</a:t>
            </a:r>
            <a:r>
              <a:rPr lang="de-DE" sz="2600" dirty="0" smtClean="0"/>
              <a:t>):</a:t>
            </a:r>
          </a:p>
          <a:p>
            <a:r>
              <a:rPr lang="de-DE" sz="2600" dirty="0" err="1" smtClean="0"/>
              <a:t>saber</a:t>
            </a:r>
            <a:r>
              <a:rPr lang="de-DE" sz="2600" dirty="0" smtClean="0"/>
              <a:t> </a:t>
            </a:r>
            <a:r>
              <a:rPr lang="de-DE" sz="2600" dirty="0" smtClean="0">
                <a:sym typeface="Wingdings" panose="05000000000000000000" pitchFamily="2" charset="2"/>
              </a:rPr>
              <a:t> </a:t>
            </a:r>
            <a:r>
              <a:rPr lang="de-DE" sz="2600" dirty="0" err="1" smtClean="0">
                <a:sym typeface="Wingdings" panose="05000000000000000000" pitchFamily="2" charset="2"/>
              </a:rPr>
              <a:t>sep</a:t>
            </a:r>
            <a:r>
              <a:rPr lang="de-DE" sz="2600" dirty="0" smtClean="0">
                <a:sym typeface="Wingdings" panose="05000000000000000000" pitchFamily="2" charset="2"/>
              </a:rPr>
              <a:t>-a		</a:t>
            </a:r>
            <a:r>
              <a:rPr lang="de-DE" sz="2600" dirty="0" err="1" smtClean="0">
                <a:sym typeface="Wingdings" panose="05000000000000000000" pitchFamily="2" charset="2"/>
              </a:rPr>
              <a:t>venir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veng</a:t>
            </a:r>
            <a:r>
              <a:rPr lang="de-DE" sz="2600" dirty="0" smtClean="0">
                <a:sym typeface="Wingdings" panose="05000000000000000000" pitchFamily="2" charset="2"/>
              </a:rPr>
              <a:t>-a</a:t>
            </a:r>
          </a:p>
          <a:p>
            <a:r>
              <a:rPr lang="de-DE" sz="2600" dirty="0" err="1" smtClean="0">
                <a:sym typeface="Wingdings" panose="05000000000000000000" pitchFamily="2" charset="2"/>
              </a:rPr>
              <a:t>caber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quep</a:t>
            </a:r>
            <a:r>
              <a:rPr lang="de-DE" sz="2600" dirty="0" smtClean="0">
                <a:sym typeface="Wingdings" panose="05000000000000000000" pitchFamily="2" charset="2"/>
              </a:rPr>
              <a:t>-a		</a:t>
            </a:r>
            <a:r>
              <a:rPr lang="de-DE" sz="2600" dirty="0" err="1" smtClean="0">
                <a:sym typeface="Wingdings" panose="05000000000000000000" pitchFamily="2" charset="2"/>
              </a:rPr>
              <a:t>poner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pong</a:t>
            </a:r>
            <a:r>
              <a:rPr lang="de-DE" sz="2600" dirty="0" smtClean="0">
                <a:sym typeface="Wingdings" panose="05000000000000000000" pitchFamily="2" charset="2"/>
              </a:rPr>
              <a:t>-a</a:t>
            </a:r>
          </a:p>
          <a:p>
            <a:r>
              <a:rPr lang="de-DE" sz="2600" dirty="0" err="1" smtClean="0">
                <a:sym typeface="Wingdings" panose="05000000000000000000" pitchFamily="2" charset="2"/>
              </a:rPr>
              <a:t>salir</a:t>
            </a:r>
            <a:r>
              <a:rPr lang="de-DE" sz="2600" dirty="0">
                <a:sym typeface="Wingdings" panose="05000000000000000000" pitchFamily="2" charset="2"/>
              </a:rPr>
              <a:t> </a:t>
            </a:r>
            <a:r>
              <a:rPr lang="de-DE" sz="2600" dirty="0" smtClean="0">
                <a:sym typeface="Wingdings" panose="05000000000000000000" pitchFamily="2" charset="2"/>
              </a:rPr>
              <a:t> </a:t>
            </a:r>
            <a:r>
              <a:rPr lang="de-DE" sz="2600" dirty="0" err="1" smtClean="0">
                <a:sym typeface="Wingdings" panose="05000000000000000000" pitchFamily="2" charset="2"/>
              </a:rPr>
              <a:t>salg</a:t>
            </a:r>
            <a:r>
              <a:rPr lang="de-DE" sz="2600" dirty="0" smtClean="0">
                <a:sym typeface="Wingdings" panose="05000000000000000000" pitchFamily="2" charset="2"/>
              </a:rPr>
              <a:t>-a		</a:t>
            </a:r>
            <a:r>
              <a:rPr lang="de-DE" sz="2600" dirty="0" err="1" smtClean="0">
                <a:sym typeface="Wingdings" panose="05000000000000000000" pitchFamily="2" charset="2"/>
              </a:rPr>
              <a:t>poder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pued</a:t>
            </a:r>
            <a:r>
              <a:rPr lang="de-DE" sz="2600" dirty="0" smtClean="0">
                <a:sym typeface="Wingdings" panose="05000000000000000000" pitchFamily="2" charset="2"/>
              </a:rPr>
              <a:t>-a</a:t>
            </a:r>
          </a:p>
          <a:p>
            <a:r>
              <a:rPr lang="de-DE" sz="2600" dirty="0">
                <a:sym typeface="Wingdings" panose="05000000000000000000" pitchFamily="2" charset="2"/>
              </a:rPr>
              <a:t>q</a:t>
            </a:r>
            <a:r>
              <a:rPr lang="de-DE" sz="2600" dirty="0" smtClean="0">
                <a:sym typeface="Wingdings" panose="05000000000000000000" pitchFamily="2" charset="2"/>
              </a:rPr>
              <a:t>uerer  </a:t>
            </a:r>
            <a:r>
              <a:rPr lang="de-DE" sz="2600" dirty="0" err="1" smtClean="0">
                <a:sym typeface="Wingdings" panose="05000000000000000000" pitchFamily="2" charset="2"/>
              </a:rPr>
              <a:t>quier</a:t>
            </a:r>
            <a:r>
              <a:rPr lang="de-DE" sz="2600" dirty="0" smtClean="0">
                <a:sym typeface="Wingdings" panose="05000000000000000000" pitchFamily="2" charset="2"/>
              </a:rPr>
              <a:t>-a	</a:t>
            </a:r>
          </a:p>
          <a:p>
            <a:r>
              <a:rPr lang="de-DE" sz="2600" dirty="0" err="1" smtClean="0">
                <a:sym typeface="Wingdings" panose="05000000000000000000" pitchFamily="2" charset="2"/>
              </a:rPr>
              <a:t>tener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teng</a:t>
            </a:r>
            <a:r>
              <a:rPr lang="de-DE" sz="2600" dirty="0" smtClean="0">
                <a:sym typeface="Wingdings" panose="05000000000000000000" pitchFamily="2" charset="2"/>
              </a:rPr>
              <a:t>-a</a:t>
            </a:r>
          </a:p>
          <a:p>
            <a:r>
              <a:rPr lang="de-DE" sz="2600" dirty="0" err="1">
                <a:sym typeface="Wingdings" panose="05000000000000000000" pitchFamily="2" charset="2"/>
              </a:rPr>
              <a:t>h</a:t>
            </a:r>
            <a:r>
              <a:rPr lang="de-DE" sz="2600" dirty="0" err="1" smtClean="0">
                <a:sym typeface="Wingdings" panose="05000000000000000000" pitchFamily="2" charset="2"/>
              </a:rPr>
              <a:t>acer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hag</a:t>
            </a:r>
            <a:r>
              <a:rPr lang="de-DE" sz="2600" dirty="0" smtClean="0">
                <a:sym typeface="Wingdings" panose="05000000000000000000" pitchFamily="2" charset="2"/>
              </a:rPr>
              <a:t>-a</a:t>
            </a:r>
          </a:p>
          <a:p>
            <a:r>
              <a:rPr lang="de-DE" sz="2600" dirty="0" err="1">
                <a:sym typeface="Wingdings" panose="05000000000000000000" pitchFamily="2" charset="2"/>
              </a:rPr>
              <a:t>d</a:t>
            </a:r>
            <a:r>
              <a:rPr lang="de-DE" sz="2600" dirty="0" err="1" smtClean="0">
                <a:sym typeface="Wingdings" panose="05000000000000000000" pitchFamily="2" charset="2"/>
              </a:rPr>
              <a:t>ecir</a:t>
            </a:r>
            <a:r>
              <a:rPr lang="de-DE" sz="2600" dirty="0" smtClean="0">
                <a:sym typeface="Wingdings" panose="05000000000000000000" pitchFamily="2" charset="2"/>
              </a:rPr>
              <a:t>  </a:t>
            </a:r>
            <a:r>
              <a:rPr lang="de-DE" sz="2600" dirty="0" err="1" smtClean="0">
                <a:sym typeface="Wingdings" panose="05000000000000000000" pitchFamily="2" charset="2"/>
              </a:rPr>
              <a:t>dig</a:t>
            </a:r>
            <a:r>
              <a:rPr lang="de-DE" sz="2600" dirty="0" smtClean="0">
                <a:sym typeface="Wingdings" panose="05000000000000000000" pitchFamily="2" charset="2"/>
              </a:rPr>
              <a:t>-a</a:t>
            </a: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14042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Modos</a:t>
            </a:r>
            <a:r>
              <a:rPr lang="de-DE" dirty="0" smtClean="0"/>
              <a:t> de </a:t>
            </a:r>
            <a:r>
              <a:rPr lang="de-DE" dirty="0" err="1" smtClean="0"/>
              <a:t>expresar</a:t>
            </a:r>
            <a:r>
              <a:rPr lang="de-DE" dirty="0" smtClean="0"/>
              <a:t> </a:t>
            </a:r>
            <a:r>
              <a:rPr lang="de-DE" dirty="0" err="1" smtClean="0"/>
              <a:t>futuro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Existen</a:t>
            </a:r>
            <a:r>
              <a:rPr lang="de-DE" dirty="0" smtClean="0"/>
              <a:t> </a:t>
            </a:r>
            <a:r>
              <a:rPr lang="de-DE" dirty="0" err="1" smtClean="0"/>
              <a:t>determinados</a:t>
            </a:r>
            <a:r>
              <a:rPr lang="de-DE" dirty="0" smtClean="0"/>
              <a:t> </a:t>
            </a:r>
            <a:r>
              <a:rPr lang="de-DE" dirty="0" err="1" smtClean="0"/>
              <a:t>modos</a:t>
            </a:r>
            <a:r>
              <a:rPr lang="de-DE" dirty="0" smtClean="0"/>
              <a:t> de </a:t>
            </a:r>
            <a:r>
              <a:rPr lang="de-DE" dirty="0" err="1" smtClean="0"/>
              <a:t>referirse</a:t>
            </a:r>
            <a:r>
              <a:rPr lang="de-DE" dirty="0" smtClean="0"/>
              <a:t> a </a:t>
            </a:r>
            <a:r>
              <a:rPr lang="de-DE" dirty="0" err="1" smtClean="0"/>
              <a:t>acciones</a:t>
            </a:r>
            <a:r>
              <a:rPr lang="de-DE" dirty="0" smtClean="0"/>
              <a:t> </a:t>
            </a:r>
            <a:r>
              <a:rPr lang="de-DE" dirty="0" err="1" smtClean="0"/>
              <a:t>futuras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Para </a:t>
            </a:r>
            <a:r>
              <a:rPr lang="de-DE" dirty="0" err="1" smtClean="0"/>
              <a:t>presentar</a:t>
            </a:r>
            <a:r>
              <a:rPr lang="de-DE" dirty="0" smtClean="0"/>
              <a:t> </a:t>
            </a:r>
            <a:r>
              <a:rPr lang="de-DE" dirty="0" err="1" smtClean="0"/>
              <a:t>qué</a:t>
            </a:r>
            <a:r>
              <a:rPr lang="de-DE" dirty="0" smtClean="0"/>
              <a:t> </a:t>
            </a:r>
            <a:r>
              <a:rPr lang="de-DE" dirty="0" err="1" smtClean="0"/>
              <a:t>tendrá</a:t>
            </a:r>
            <a:r>
              <a:rPr lang="de-DE" dirty="0" smtClean="0"/>
              <a:t> </a:t>
            </a:r>
            <a:r>
              <a:rPr lang="de-DE" dirty="0" err="1" smtClean="0"/>
              <a:t>lugar</a:t>
            </a:r>
            <a:r>
              <a:rPr lang="de-DE" dirty="0" smtClean="0"/>
              <a:t> en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momento</a:t>
            </a:r>
            <a:r>
              <a:rPr lang="de-DE" dirty="0" smtClean="0"/>
              <a:t> </a:t>
            </a:r>
            <a:r>
              <a:rPr lang="de-DE" dirty="0" err="1" smtClean="0"/>
              <a:t>dado</a:t>
            </a:r>
            <a:r>
              <a:rPr lang="de-DE" dirty="0" smtClean="0"/>
              <a:t> </a:t>
            </a:r>
            <a:r>
              <a:rPr lang="de-DE" dirty="0" err="1" smtClean="0"/>
              <a:t>después</a:t>
            </a:r>
            <a:r>
              <a:rPr lang="de-DE" dirty="0" smtClean="0"/>
              <a:t> de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suceda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acción</a:t>
            </a:r>
            <a:r>
              <a:rPr lang="de-DE" dirty="0" smtClean="0"/>
              <a:t>, </a:t>
            </a:r>
            <a:r>
              <a:rPr lang="de-DE" dirty="0" err="1" smtClean="0"/>
              <a:t>el</a:t>
            </a:r>
            <a:r>
              <a:rPr lang="de-DE" dirty="0" smtClean="0"/>
              <a:t> </a:t>
            </a:r>
            <a:r>
              <a:rPr lang="de-DE" dirty="0" err="1" smtClean="0"/>
              <a:t>uso</a:t>
            </a:r>
            <a:r>
              <a:rPr lang="de-DE" dirty="0" smtClean="0"/>
              <a:t> de la </a:t>
            </a:r>
            <a:r>
              <a:rPr lang="de-DE" dirty="0" err="1" smtClean="0"/>
              <a:t>siguiente</a:t>
            </a:r>
            <a:r>
              <a:rPr lang="de-DE" dirty="0" smtClean="0"/>
              <a:t> </a:t>
            </a:r>
            <a:r>
              <a:rPr lang="de-DE" dirty="0" err="1" smtClean="0"/>
              <a:t>estructura</a:t>
            </a:r>
            <a:r>
              <a:rPr lang="de-DE" dirty="0" smtClean="0"/>
              <a:t> nos </a:t>
            </a:r>
            <a:r>
              <a:rPr lang="de-DE" dirty="0" err="1" smtClean="0"/>
              <a:t>será</a:t>
            </a:r>
            <a:r>
              <a:rPr lang="de-DE" dirty="0" smtClean="0"/>
              <a:t> </a:t>
            </a:r>
            <a:r>
              <a:rPr lang="de-DE" dirty="0" err="1" smtClean="0"/>
              <a:t>útil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Cuando</a:t>
            </a:r>
            <a:r>
              <a:rPr lang="de-DE" dirty="0" smtClean="0"/>
              <a:t> + </a:t>
            </a:r>
            <a:r>
              <a:rPr lang="de-DE" dirty="0" err="1" smtClean="0"/>
              <a:t>subjuntivo</a:t>
            </a:r>
            <a:r>
              <a:rPr lang="de-DE" dirty="0" smtClean="0"/>
              <a:t>, </a:t>
            </a:r>
            <a:r>
              <a:rPr lang="de-DE" dirty="0" err="1" smtClean="0"/>
              <a:t>futuro</a:t>
            </a:r>
            <a:r>
              <a:rPr lang="de-DE" dirty="0" smtClean="0"/>
              <a:t>.</a:t>
            </a:r>
          </a:p>
          <a:p>
            <a:pPr lvl="2"/>
            <a:r>
              <a:rPr lang="de-DE" dirty="0" err="1" smtClean="0"/>
              <a:t>Ejemplo</a:t>
            </a:r>
            <a:r>
              <a:rPr lang="de-DE" dirty="0" smtClean="0"/>
              <a:t>: </a:t>
            </a:r>
            <a:r>
              <a:rPr lang="de-DE" dirty="0" err="1" smtClean="0"/>
              <a:t>Cuando</a:t>
            </a:r>
            <a:r>
              <a:rPr lang="de-DE" dirty="0" smtClean="0"/>
              <a:t> </a:t>
            </a:r>
            <a:r>
              <a:rPr lang="de-DE" dirty="0" err="1" smtClean="0"/>
              <a:t>acabemos</a:t>
            </a:r>
            <a:r>
              <a:rPr lang="de-DE" dirty="0" smtClean="0"/>
              <a:t> de </a:t>
            </a:r>
            <a:r>
              <a:rPr lang="de-DE" dirty="0" err="1" smtClean="0"/>
              <a:t>ver</a:t>
            </a:r>
            <a:r>
              <a:rPr lang="de-DE" dirty="0" smtClean="0"/>
              <a:t> la </a:t>
            </a:r>
            <a:r>
              <a:rPr lang="de-DE" dirty="0" err="1" smtClean="0"/>
              <a:t>película</a:t>
            </a:r>
            <a:r>
              <a:rPr lang="de-DE" dirty="0" smtClean="0"/>
              <a:t>, </a:t>
            </a:r>
            <a:r>
              <a:rPr lang="de-DE" dirty="0" err="1" smtClean="0"/>
              <a:t>iremos</a:t>
            </a:r>
            <a:r>
              <a:rPr lang="de-DE" dirty="0" smtClean="0"/>
              <a:t> a </a:t>
            </a:r>
            <a:r>
              <a:rPr lang="de-DE" dirty="0" err="1" smtClean="0"/>
              <a:t>dormir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3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Modos</a:t>
            </a:r>
            <a:r>
              <a:rPr lang="de-DE" dirty="0" smtClean="0"/>
              <a:t> de </a:t>
            </a:r>
            <a:r>
              <a:rPr lang="de-DE" dirty="0" err="1" smtClean="0"/>
              <a:t>expresar</a:t>
            </a:r>
            <a:r>
              <a:rPr lang="de-DE" dirty="0" smtClean="0"/>
              <a:t> </a:t>
            </a:r>
            <a:r>
              <a:rPr lang="de-DE" dirty="0" err="1" smtClean="0"/>
              <a:t>condición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 + </a:t>
            </a:r>
            <a:r>
              <a:rPr lang="de-DE" dirty="0" err="1" smtClean="0"/>
              <a:t>presente</a:t>
            </a:r>
            <a:r>
              <a:rPr lang="de-DE" dirty="0" smtClean="0"/>
              <a:t>, </a:t>
            </a:r>
            <a:r>
              <a:rPr lang="de-DE" dirty="0" err="1" smtClean="0"/>
              <a:t>futuro</a:t>
            </a:r>
            <a:endParaRPr lang="de-DE" dirty="0" smtClean="0"/>
          </a:p>
          <a:p>
            <a:pPr lvl="1"/>
            <a:r>
              <a:rPr lang="de-DE" dirty="0" smtClean="0"/>
              <a:t>Si </a:t>
            </a:r>
            <a:r>
              <a:rPr lang="de-DE" dirty="0" err="1" smtClean="0"/>
              <a:t>mañana</a:t>
            </a:r>
            <a:r>
              <a:rPr lang="de-DE" dirty="0" smtClean="0"/>
              <a:t> </a:t>
            </a:r>
            <a:r>
              <a:rPr lang="de-DE" dirty="0" err="1" smtClean="0"/>
              <a:t>llueve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iré</a:t>
            </a:r>
            <a:r>
              <a:rPr lang="de-DE" dirty="0" smtClean="0"/>
              <a:t> a la </a:t>
            </a:r>
            <a:r>
              <a:rPr lang="de-DE" dirty="0" err="1" smtClean="0"/>
              <a:t>playa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Perífrasis</a:t>
            </a:r>
            <a:r>
              <a:rPr lang="de-DE" dirty="0" smtClean="0"/>
              <a:t> verbales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Dejar</a:t>
            </a:r>
            <a:r>
              <a:rPr lang="de-DE" dirty="0" smtClean="0"/>
              <a:t> de + </a:t>
            </a:r>
            <a:r>
              <a:rPr lang="de-DE" dirty="0" err="1" smtClean="0"/>
              <a:t>infinitivo</a:t>
            </a:r>
            <a:endParaRPr lang="de-DE" dirty="0" smtClean="0"/>
          </a:p>
          <a:p>
            <a:pPr lvl="1"/>
            <a:r>
              <a:rPr lang="de-DE" dirty="0" smtClean="0"/>
              <a:t>Juan ha </a:t>
            </a:r>
            <a:r>
              <a:rPr lang="de-DE" dirty="0" err="1" smtClean="0"/>
              <a:t>dejado</a:t>
            </a:r>
            <a:r>
              <a:rPr lang="de-DE" dirty="0" smtClean="0"/>
              <a:t> de </a:t>
            </a:r>
            <a:r>
              <a:rPr lang="de-DE" dirty="0" err="1" smtClean="0"/>
              <a:t>fumar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Ya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+ </a:t>
            </a:r>
            <a:r>
              <a:rPr lang="de-DE" dirty="0" err="1" smtClean="0"/>
              <a:t>indicativo</a:t>
            </a:r>
            <a:endParaRPr lang="de-DE" dirty="0" smtClean="0"/>
          </a:p>
          <a:p>
            <a:pPr lvl="1"/>
            <a:r>
              <a:rPr lang="de-DE" dirty="0" err="1" smtClean="0"/>
              <a:t>Ya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juego</a:t>
            </a:r>
            <a:r>
              <a:rPr lang="de-DE" dirty="0" smtClean="0"/>
              <a:t> a </a:t>
            </a:r>
            <a:r>
              <a:rPr lang="de-DE" dirty="0" err="1" smtClean="0"/>
              <a:t>fútbol</a:t>
            </a:r>
            <a:r>
              <a:rPr lang="de-DE" dirty="0" smtClean="0"/>
              <a:t> </a:t>
            </a:r>
            <a:r>
              <a:rPr lang="de-DE" dirty="0" err="1" smtClean="0"/>
              <a:t>porque</a:t>
            </a:r>
            <a:r>
              <a:rPr lang="de-DE" dirty="0" smtClean="0"/>
              <a:t> </a:t>
            </a:r>
            <a:r>
              <a:rPr lang="de-DE" dirty="0" err="1" smtClean="0"/>
              <a:t>después</a:t>
            </a:r>
            <a:r>
              <a:rPr lang="de-DE" dirty="0" smtClean="0"/>
              <a:t> de la </a:t>
            </a:r>
            <a:r>
              <a:rPr lang="de-DE" dirty="0" err="1" smtClean="0"/>
              <a:t>operación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puedo</a:t>
            </a:r>
            <a:r>
              <a:rPr lang="de-DE" dirty="0" smtClean="0"/>
              <a:t> </a:t>
            </a:r>
            <a:r>
              <a:rPr lang="de-DE" dirty="0" err="1" smtClean="0"/>
              <a:t>correr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Seguir</a:t>
            </a:r>
            <a:r>
              <a:rPr lang="de-DE" dirty="0" smtClean="0"/>
              <a:t> + </a:t>
            </a:r>
            <a:r>
              <a:rPr lang="de-DE" dirty="0" err="1" smtClean="0"/>
              <a:t>gerundio</a:t>
            </a:r>
            <a:endParaRPr lang="de-DE" dirty="0" smtClean="0"/>
          </a:p>
          <a:p>
            <a:pPr lvl="1"/>
            <a:r>
              <a:rPr lang="de-DE" dirty="0" err="1" smtClean="0"/>
              <a:t>Sigo</a:t>
            </a:r>
            <a:r>
              <a:rPr lang="de-DE" dirty="0" smtClean="0"/>
              <a:t> </a:t>
            </a:r>
            <a:r>
              <a:rPr lang="de-DE" dirty="0" err="1" smtClean="0"/>
              <a:t>estudiando</a:t>
            </a:r>
            <a:r>
              <a:rPr lang="de-DE" dirty="0" smtClean="0"/>
              <a:t> </a:t>
            </a:r>
            <a:r>
              <a:rPr lang="de-DE" dirty="0" err="1" smtClean="0"/>
              <a:t>español</a:t>
            </a:r>
            <a:r>
              <a:rPr lang="de-DE" dirty="0" smtClean="0"/>
              <a:t> </a:t>
            </a:r>
            <a:r>
              <a:rPr lang="de-DE" dirty="0" err="1" smtClean="0"/>
              <a:t>porque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gusta</a:t>
            </a:r>
            <a:r>
              <a:rPr lang="de-DE" dirty="0" smtClean="0"/>
              <a:t> </a:t>
            </a:r>
            <a:r>
              <a:rPr lang="de-DE" dirty="0" err="1" smtClean="0"/>
              <a:t>mucho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Seguir</a:t>
            </a:r>
            <a:r>
              <a:rPr lang="de-DE" dirty="0" smtClean="0"/>
              <a:t> sin + </a:t>
            </a:r>
            <a:r>
              <a:rPr lang="de-DE" dirty="0" err="1" smtClean="0"/>
              <a:t>infinitivo</a:t>
            </a:r>
            <a:endParaRPr lang="de-DE" dirty="0" smtClean="0"/>
          </a:p>
          <a:p>
            <a:pPr lvl="1"/>
            <a:r>
              <a:rPr lang="de-DE" dirty="0" err="1" smtClean="0"/>
              <a:t>Sigue</a:t>
            </a:r>
            <a:r>
              <a:rPr lang="de-DE" dirty="0" smtClean="0"/>
              <a:t> sin </a:t>
            </a:r>
            <a:r>
              <a:rPr lang="de-DE" dirty="0" err="1" smtClean="0"/>
              <a:t>comer</a:t>
            </a:r>
            <a:r>
              <a:rPr lang="de-DE" dirty="0" smtClean="0"/>
              <a:t>. </a:t>
            </a:r>
            <a:r>
              <a:rPr lang="de-DE" dirty="0" err="1" smtClean="0"/>
              <a:t>Lleva</a:t>
            </a:r>
            <a:r>
              <a:rPr lang="de-DE" dirty="0" smtClean="0"/>
              <a:t> </a:t>
            </a:r>
            <a:r>
              <a:rPr lang="de-DE" dirty="0" err="1" smtClean="0"/>
              <a:t>tres</a:t>
            </a:r>
            <a:r>
              <a:rPr lang="de-DE" dirty="0" smtClean="0"/>
              <a:t> </a:t>
            </a:r>
            <a:r>
              <a:rPr lang="de-DE" dirty="0" err="1" smtClean="0"/>
              <a:t>días</a:t>
            </a:r>
            <a:r>
              <a:rPr lang="de-DE" dirty="0" smtClean="0"/>
              <a:t> en </a:t>
            </a:r>
            <a:r>
              <a:rPr lang="de-DE" dirty="0" err="1" smtClean="0"/>
              <a:t>huelga</a:t>
            </a:r>
            <a:r>
              <a:rPr lang="de-DE" dirty="0" smtClean="0"/>
              <a:t> de </a:t>
            </a:r>
            <a:r>
              <a:rPr lang="de-DE" dirty="0" err="1" smtClean="0"/>
              <a:t>hambre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3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Breitbild</PresentationFormat>
  <Paragraphs>82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Nuestro futuro</vt:lpstr>
      <vt:lpstr>El tiempo futuro</vt:lpstr>
      <vt:lpstr>Formas (I)</vt:lpstr>
      <vt:lpstr>Formas (II)</vt:lpstr>
      <vt:lpstr>Formas del subjuntivo (I)</vt:lpstr>
      <vt:lpstr>Formas del subjuntivo (II)</vt:lpstr>
      <vt:lpstr>Modos de expresar futuro</vt:lpstr>
      <vt:lpstr>Modos de expresar condición</vt:lpstr>
      <vt:lpstr>Perífrasis verbales</vt:lpstr>
      <vt:lpstr>Para / para que </vt:lpstr>
      <vt:lpstr>¿Qué pasará con…</vt:lpstr>
      <vt:lpstr>…los medios de transporte?</vt:lpstr>
      <vt:lpstr>…los bosques?</vt:lpstr>
      <vt:lpstr>…los ríos, mares y océanos?</vt:lpstr>
      <vt:lpstr>…la flora y fauna?</vt:lpstr>
      <vt:lpstr>…las guerras?</vt:lpstr>
    </vt:vector>
  </TitlesOfParts>
  <Company>Universitaet Wuerzburg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futuro</dc:title>
  <dc:creator>ang26mn</dc:creator>
  <cp:lastModifiedBy>ang26mn</cp:lastModifiedBy>
  <cp:revision>19</cp:revision>
  <dcterms:created xsi:type="dcterms:W3CDTF">2017-04-11T06:11:56Z</dcterms:created>
  <dcterms:modified xsi:type="dcterms:W3CDTF">2017-06-14T10:59:59Z</dcterms:modified>
</cp:coreProperties>
</file>