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6781AB-457E-4930-A999-31E72F32874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BDE4E7-913A-427B-AC16-5369DCFFD35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594251-D96C-401C-B6E7-13582D17F4C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71EE8E-5757-497B-97E1-47806488F1D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B7D55A-6988-4EFA-8235-8BEFF0A24D2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1DAE9A-C5F3-4C2E-9369-1DF7686DD54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96D5AD-6AF0-4998-A79F-37155C0E8DF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676FC1-08B1-40FF-805B-44FD7CEF8D7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9BF575-DE91-4533-AEFC-2FA3D6909F1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918FE0-AEE6-4936-8313-1462DFB93C7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49C449-D65A-4971-9F27-169C37F3B8A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A3357E41-AB2F-4860-B974-199D19AD8A5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 descr="cubo verd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188" y="188913"/>
            <a:ext cx="1925637" cy="231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5" descr="cubo amarill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35375" y="188913"/>
            <a:ext cx="1778000" cy="2249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6" descr="cubo azul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84888" y="333375"/>
            <a:ext cx="2894012" cy="289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AutoShape 9"/>
          <p:cNvSpPr>
            <a:spLocks noChangeArrowheads="1"/>
          </p:cNvSpPr>
          <p:nvPr/>
        </p:nvSpPr>
        <p:spPr bwMode="auto">
          <a:xfrm>
            <a:off x="6156325" y="2492375"/>
            <a:ext cx="2808288" cy="4365625"/>
          </a:xfrm>
          <a:prstGeom prst="flowChartAlternateProcess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2054" name="AutoShape 9"/>
          <p:cNvSpPr>
            <a:spLocks noChangeArrowheads="1"/>
          </p:cNvSpPr>
          <p:nvPr/>
        </p:nvSpPr>
        <p:spPr bwMode="auto">
          <a:xfrm>
            <a:off x="3203575" y="2492375"/>
            <a:ext cx="2808288" cy="4365625"/>
          </a:xfrm>
          <a:prstGeom prst="flowChartAlternateProcess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2055" name="AutoShape 9"/>
          <p:cNvSpPr>
            <a:spLocks noChangeArrowheads="1"/>
          </p:cNvSpPr>
          <p:nvPr/>
        </p:nvSpPr>
        <p:spPr bwMode="auto">
          <a:xfrm>
            <a:off x="250825" y="2420938"/>
            <a:ext cx="2808288" cy="4437062"/>
          </a:xfrm>
          <a:prstGeom prst="flowChartAlternateProcess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0</Words>
  <Application>Microsoft Office PowerPoint</Application>
  <PresentationFormat>Presentación en pantalla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Diseño predeterminado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Carlos</dc:creator>
  <cp:lastModifiedBy>CHC</cp:lastModifiedBy>
  <cp:revision>11</cp:revision>
  <dcterms:created xsi:type="dcterms:W3CDTF">2013-11-24T12:56:32Z</dcterms:created>
  <dcterms:modified xsi:type="dcterms:W3CDTF">2015-01-30T17:10:41Z</dcterms:modified>
</cp:coreProperties>
</file>