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64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4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73CC536-4F3D-4E22-A9F1-A3C6D40310AC}" type="datetimeFigureOut">
              <a:rPr lang="bg-BG" smtClean="0"/>
              <a:pPr/>
              <a:t>24.1.2014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magia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tradiciones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mundo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hispano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Ratoncito Pérez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1100" i="1" dirty="0" smtClean="0">
                <a:latin typeface="Times New Roman" pitchFamily="18" charset="0"/>
                <a:cs typeface="Times New Roman" pitchFamily="18" charset="0"/>
              </a:rPr>
              <a:t>Preparado por Daniela Meza</a:t>
            </a:r>
            <a:endParaRPr lang="fr-FR" sz="11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90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 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mundo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hispano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la fiesta de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el 22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marzo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el 6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enero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en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invierno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cumpleaños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del Rey </a:t>
            </a: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España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4098" name="Picture 2" descr="C:\Users\Teacher\Desktop\dia-de-reyes_138865711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068960"/>
            <a:ext cx="2952328" cy="29523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="" xmlns:p14="http://schemas.microsoft.com/office/powerpoint/2010/main" val="209057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vienen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Para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saludar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los hombres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llamados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Yordán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Para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regalos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navideños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los niños.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Para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hablar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el Rey de los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económicos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España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03425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verdad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! Los niños hispanos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reciben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regalos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Reyes, 6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enero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Navidad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Papá</a:t>
            </a:r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Noel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joven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>
              <a:buNone/>
            </a:pPr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 Los Reyes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además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</a:p>
          <a:p>
            <a:pPr marL="6858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   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importacion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2050" name="Picture 2" descr="C:\Users\Teacher\Desktop\ARBOL-Y-REGALO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284984"/>
            <a:ext cx="3384376" cy="29972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683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Todos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los niños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reciben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regalos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¿Y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portado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Los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niños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siempre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buenos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regalos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todos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Para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los niños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regalos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 para los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pobres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carbón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Los niños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buenos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reciben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regalos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los niños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reciben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carbón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3074" name="Picture 2" descr="C:\Users\Teacher\Desktop\carbon-navid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468" y="3717032"/>
            <a:ext cx="2808312" cy="23762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3818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¿Como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vienen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los Reyes?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quieres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saber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ejercicios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trabajo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5122" name="Picture 2" descr="C:\Users\Teacher\Desktop\fotos-madrid-cabalgata-reyes-magos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89040"/>
            <a:ext cx="2743200" cy="19872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7162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¡La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tradición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acaba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nunca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323652"/>
            <a:ext cx="7344816" cy="350897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¡Gracias por </a:t>
            </a:r>
            <a:r>
              <a:rPr lang="en-US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atención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bg-BG" sz="28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Благодаря за вниманието!</a:t>
            </a:r>
            <a:endParaRPr lang="en-US" sz="2800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g-BG" sz="30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Край</a:t>
            </a:r>
            <a:endParaRPr lang="en-US" sz="30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Fin</a:t>
            </a:r>
          </a:p>
          <a:p>
            <a:pPr marL="68580" indent="0">
              <a:buNone/>
            </a:pPr>
            <a:r>
              <a:rPr lang="en-US" sz="11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Preparado por Daniela Meza</a:t>
            </a:r>
            <a:endParaRPr lang="fr-FR" sz="110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Teacher\Desktop\1212919236213_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132857"/>
            <a:ext cx="3184401" cy="41044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55997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Ratoncito Pérez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984892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dientes y las monedas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1026" name="Picture 2" descr="C:\Users\Teacher\Desktop\vinilo infantil ratoncito perez tex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05255"/>
            <a:ext cx="3456384" cy="3333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Teacher\Desktop\изтеглен файл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286330"/>
            <a:ext cx="1390650" cy="1371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1919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Ratoncito Pérez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ratoncito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Peréz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juguete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famoso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entre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los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niños hispanos.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nombre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los </a:t>
            </a:r>
          </a:p>
          <a:p>
            <a:pPr marL="6858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equeños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llamar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dentista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personaje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antástico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1026" name="Picture 2" descr="C:\Users\Teacher\Desktop\vinilo infantil ratoncito perez tex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05255"/>
            <a:ext cx="3456384" cy="3333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3536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Ratoncito Pérez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ratoncito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Peréz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lleva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dientes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los</a:t>
            </a: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niños y les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regalito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les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los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pequeños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ientes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nuevos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cambio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</a:t>
            </a:r>
          </a:p>
          <a:p>
            <a:pPr marL="6858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vende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pasta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dientes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niños.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1026" name="Picture 2" descr="C:\Users\Teacher\Desktop\vinilo infantil ratoncito perez tex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05255"/>
            <a:ext cx="3456384" cy="3333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1293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Ratoncito Pérez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trabajador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castillo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6858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Crees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fácil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onstruir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castillo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6858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ratoncito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tenerlo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5" name="Picture 2" descr="C:\Users\Teacher\Desktop\CASTILLO_DEL_RATONCITO_P_RE-300x2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05255"/>
            <a:ext cx="3456384" cy="3333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1102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Ratoncito Pérez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Ahora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sabes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sabes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le ha </a:t>
            </a:r>
            <a:r>
              <a:rPr lang="en-US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pasado</a:t>
            </a:r>
            <a:endParaRPr lang="en-US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Juanito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puedes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contarlo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basándote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imagen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Quieres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aprender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poco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6858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Utiliza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trabajo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6" name="Picture 3" descr="C:\Users\Teacher\Desktop\La ola del rat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2856"/>
            <a:ext cx="2590800" cy="381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7643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¿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Sabes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significan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palabras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ey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Aqu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tienes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  <p:pic>
        <p:nvPicPr>
          <p:cNvPr id="1027" name="Picture 3" descr="C:\Users\Teacher\Desktop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84984"/>
            <a:ext cx="1885950" cy="2428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eacher\Desktop\12480185-hombre-de-dibujos-animados-mago-con-trucos-de-magia-ilustracion-vectori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151872"/>
            <a:ext cx="2448272" cy="2880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8470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reyes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europeos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dedican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 arte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secretos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quieren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mundo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personajes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bíblicos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4046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80728"/>
            <a:ext cx="7024744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200800" cy="3411741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Según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Biblia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Los Reyes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los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gobernantes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Jerusalén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pastores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van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saludar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niño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Jesús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enviados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por Dios para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proteger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niño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Jesús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33268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413</TotalTime>
  <Words>511</Words>
  <Application>Microsoft Office PowerPoint</Application>
  <PresentationFormat>On-screen Show (4:3)</PresentationFormat>
  <Paragraphs>154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Austin</vt:lpstr>
      <vt:lpstr>La magia  de las tradiciones  del mundo hispano</vt:lpstr>
      <vt:lpstr>Ratoncito Pérez</vt:lpstr>
      <vt:lpstr>Ratoncito Pérez</vt:lpstr>
      <vt:lpstr>Ratoncito Pérez</vt:lpstr>
      <vt:lpstr>Ratoncito Pérez</vt:lpstr>
      <vt:lpstr>Ratoncito Pérez</vt:lpstr>
      <vt:lpstr>Los Reyes Magos</vt:lpstr>
      <vt:lpstr>Los Reyes Magos</vt:lpstr>
      <vt:lpstr>Los Reyes Magos</vt:lpstr>
      <vt:lpstr>Los Reyes Magos</vt:lpstr>
      <vt:lpstr>Los Reyes Magos</vt:lpstr>
      <vt:lpstr>Los Reyes Magos</vt:lpstr>
      <vt:lpstr>Los Reyes Magos</vt:lpstr>
      <vt:lpstr>Los Reyes Magos</vt:lpstr>
      <vt:lpstr>¡La magia de la tradición no se acaba nunca!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Personajes famosos para los niños españoles</dc:title>
  <dc:creator>Teacher</dc:creator>
  <cp:lastModifiedBy>PC</cp:lastModifiedBy>
  <cp:revision>50</cp:revision>
  <dcterms:created xsi:type="dcterms:W3CDTF">2013-11-27T09:35:43Z</dcterms:created>
  <dcterms:modified xsi:type="dcterms:W3CDTF">2014-01-24T20:42:18Z</dcterms:modified>
</cp:coreProperties>
</file>