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76" r:id="rId11"/>
    <p:sldId id="260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555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056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06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31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339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16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315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71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99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66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62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82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5415F-BA69-4C62-B1B4-8113E10379A0}" type="datetimeFigureOut">
              <a:rPr lang="es-ES" smtClean="0"/>
              <a:t>02/12/2011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A6D69-C7DE-4D26-A6E0-3434C2A01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32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6000" b="1" dirty="0" smtClean="0"/>
              <a:t>EL CUARTO DE TULA</a:t>
            </a:r>
            <a:endParaRPr lang="es-ES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Gemma</a:t>
            </a:r>
            <a:r>
              <a:rPr lang="es-ES" dirty="0" smtClean="0"/>
              <a:t> Rovira Gili</a:t>
            </a:r>
          </a:p>
          <a:p>
            <a:r>
              <a:rPr lang="es-ES" dirty="0" smtClean="0"/>
              <a:t>B1.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1255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/>
          <a:lstStyle/>
          <a:p>
            <a:r>
              <a:rPr lang="es-ES" dirty="0" smtClean="0"/>
              <a:t>VOCABULARIO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354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HACEN LOS BOMBEROS?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7" y="1584590"/>
            <a:ext cx="4844459" cy="4508705"/>
          </a:xfrm>
        </p:spPr>
      </p:pic>
    </p:spTree>
    <p:extLst>
      <p:ext uri="{BB962C8B-B14F-4D97-AF65-F5344CB8AC3E}">
        <p14:creationId xmlns:p14="http://schemas.microsoft.com/office/powerpoint/2010/main" val="2203905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¿RESCATAR GATITOS DE LOS ÁRBOLES?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85244"/>
            <a:ext cx="6048671" cy="4530664"/>
          </a:xfrm>
        </p:spPr>
      </p:pic>
    </p:spTree>
    <p:extLst>
      <p:ext uri="{BB962C8B-B14F-4D97-AF65-F5344CB8AC3E}">
        <p14:creationId xmlns:p14="http://schemas.microsoft.com/office/powerpoint/2010/main" val="3242921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¿QUITAR NIDOS DE AVISPAS DE LOS ÁRBOLES?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472" y="1485243"/>
            <a:ext cx="4193760" cy="4843337"/>
          </a:xfrm>
        </p:spPr>
      </p:pic>
    </p:spTree>
    <p:extLst>
      <p:ext uri="{BB962C8B-B14F-4D97-AF65-F5344CB8AC3E}">
        <p14:creationId xmlns:p14="http://schemas.microsoft.com/office/powerpoint/2010/main" val="3318086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¿HACER GLOBOS DE AGUA?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5" y="1686598"/>
            <a:ext cx="5413633" cy="4406697"/>
          </a:xfrm>
        </p:spPr>
      </p:pic>
    </p:spTree>
    <p:extLst>
      <p:ext uri="{BB962C8B-B14F-4D97-AF65-F5344CB8AC3E}">
        <p14:creationId xmlns:p14="http://schemas.microsoft.com/office/powerpoint/2010/main" val="3479993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31752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¿PONER MULTAS A LA GENTE IMPRUDENTE?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163" y="1686598"/>
            <a:ext cx="4406697" cy="4406697"/>
          </a:xfrm>
        </p:spPr>
      </p:pic>
    </p:spTree>
    <p:extLst>
      <p:ext uri="{BB962C8B-B14F-4D97-AF65-F5344CB8AC3E}">
        <p14:creationId xmlns:p14="http://schemas.microsoft.com/office/powerpoint/2010/main" val="3518919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¿RESCATAR A PERSONAS EN SITUACIONES DE EMERGENCIA?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37916"/>
            <a:ext cx="6061681" cy="4371404"/>
          </a:xfrm>
        </p:spPr>
      </p:pic>
    </p:spTree>
    <p:extLst>
      <p:ext uri="{BB962C8B-B14F-4D97-AF65-F5344CB8AC3E}">
        <p14:creationId xmlns:p14="http://schemas.microsoft.com/office/powerpoint/2010/main" val="1586092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¿REPARAR EL TEJADO DE LAS CASAS?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088309"/>
            <a:ext cx="6061681" cy="4070617"/>
          </a:xfrm>
        </p:spPr>
      </p:pic>
    </p:spTree>
    <p:extLst>
      <p:ext uri="{BB962C8B-B14F-4D97-AF65-F5344CB8AC3E}">
        <p14:creationId xmlns:p14="http://schemas.microsoft.com/office/powerpoint/2010/main" val="585305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¿QUITAR EL AGUA DE TU SÓTANO?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1895058"/>
            <a:ext cx="6199256" cy="4558277"/>
          </a:xfrm>
        </p:spPr>
      </p:pic>
    </p:spTree>
    <p:extLst>
      <p:ext uri="{BB962C8B-B14F-4D97-AF65-F5344CB8AC3E}">
        <p14:creationId xmlns:p14="http://schemas.microsoft.com/office/powerpoint/2010/main" val="1326842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¿CALENDARIOS INTERESANTES?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474" y="1895058"/>
            <a:ext cx="6077702" cy="4558277"/>
          </a:xfrm>
        </p:spPr>
      </p:pic>
    </p:spTree>
    <p:extLst>
      <p:ext uri="{BB962C8B-B14F-4D97-AF65-F5344CB8AC3E}">
        <p14:creationId xmlns:p14="http://schemas.microsoft.com/office/powerpoint/2010/main" val="311185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284984"/>
            <a:ext cx="8229600" cy="1143000"/>
          </a:xfrm>
        </p:spPr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1310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¿APAGAR EL FUEGO?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5" y="1691384"/>
            <a:ext cx="7215297" cy="4689943"/>
          </a:xfrm>
        </p:spPr>
      </p:pic>
    </p:spTree>
    <p:extLst>
      <p:ext uri="{BB962C8B-B14F-4D97-AF65-F5344CB8AC3E}">
        <p14:creationId xmlns:p14="http://schemas.microsoft.com/office/powerpoint/2010/main" val="38653055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5250"/>
            <a:ext cx="8229600" cy="1533550"/>
          </a:xfrm>
        </p:spPr>
        <p:txBody>
          <a:bodyPr>
            <a:normAutofit/>
          </a:bodyPr>
          <a:lstStyle/>
          <a:p>
            <a:r>
              <a:rPr lang="es-ES" dirty="0" smtClean="0"/>
              <a:t>¿ABRIR LA PUERTA SI TE HAS DEJADO LAS LLAVES DENTRO?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602" y="1691384"/>
            <a:ext cx="3253606" cy="4978018"/>
          </a:xfrm>
        </p:spPr>
      </p:pic>
    </p:spTree>
    <p:extLst>
      <p:ext uri="{BB962C8B-B14F-4D97-AF65-F5344CB8AC3E}">
        <p14:creationId xmlns:p14="http://schemas.microsoft.com/office/powerpoint/2010/main" val="304315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/>
          <a:lstStyle/>
          <a:p>
            <a:r>
              <a:rPr lang="es-ES" dirty="0" smtClean="0"/>
              <a:t>PRIMERA AUDICIÓN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71800" y="3284984"/>
            <a:ext cx="3322712" cy="1252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/>
              <a:t> </a:t>
            </a:r>
            <a:r>
              <a:rPr lang="es-ES" sz="4000" dirty="0" smtClean="0"/>
              <a:t>   ¿Qué pasó?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564431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64"/>
            <a:ext cx="9135672" cy="6842936"/>
          </a:xfrm>
        </p:spPr>
      </p:pic>
    </p:spTree>
    <p:extLst>
      <p:ext uri="{BB962C8B-B14F-4D97-AF65-F5344CB8AC3E}">
        <p14:creationId xmlns:p14="http://schemas.microsoft.com/office/powerpoint/2010/main" val="14258921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COMPLETA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En el barrio La Cachimba _______________ la corredera. </a:t>
            </a:r>
            <a:br>
              <a:rPr lang="es-ES" b="1" dirty="0"/>
            </a:br>
            <a:r>
              <a:rPr lang="es-ES" b="1" dirty="0"/>
              <a:t>Allá ____________ los ____________ con sus campanas, sus sirenas. </a:t>
            </a:r>
            <a:br>
              <a:rPr lang="es-ES" b="1" dirty="0"/>
            </a:br>
            <a:r>
              <a:rPr lang="es-ES" b="1" dirty="0"/>
              <a:t>Allí ____________ los ___________ con sus campanas, sus sirenas. </a:t>
            </a:r>
            <a:br>
              <a:rPr lang="es-ES" b="1" dirty="0"/>
            </a:br>
            <a:r>
              <a:rPr lang="es-ES" b="1" dirty="0"/>
              <a:t>Ay mama, ¿qué _____________? ¡Ay, mamá! ¿qué _________? </a:t>
            </a:r>
            <a:br>
              <a:rPr lang="es-ES" b="1" dirty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/>
              <a:t>Al cuarto de Tula, le _________________. </a:t>
            </a:r>
            <a:br>
              <a:rPr lang="es-ES" b="1" dirty="0"/>
            </a:br>
            <a:r>
              <a:rPr lang="es-ES" b="1" dirty="0"/>
              <a:t>Se quedó dormida y no _____________ la vela.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3970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600" b="1" dirty="0"/>
              <a:t>En el barrio La Cachimba </a:t>
            </a:r>
            <a:r>
              <a:rPr lang="es-ES" sz="3600" b="1" dirty="0" smtClean="0"/>
              <a:t>SE HA FORMADO </a:t>
            </a:r>
            <a:r>
              <a:rPr lang="es-ES" sz="3600" b="1" dirty="0"/>
              <a:t>la corredera. </a:t>
            </a:r>
            <a:br>
              <a:rPr lang="es-ES" sz="3600" b="1" dirty="0"/>
            </a:br>
            <a:r>
              <a:rPr lang="es-ES" sz="3600" b="1" dirty="0"/>
              <a:t>Allá </a:t>
            </a:r>
            <a:r>
              <a:rPr lang="es-ES" sz="3600" b="1" dirty="0" smtClean="0"/>
              <a:t>FUERON los BOMBEROS con </a:t>
            </a:r>
            <a:r>
              <a:rPr lang="es-ES" sz="3600" b="1" dirty="0"/>
              <a:t>sus campanas, sus sirenas. </a:t>
            </a:r>
            <a:br>
              <a:rPr lang="es-ES" sz="3600" b="1" dirty="0"/>
            </a:br>
            <a:r>
              <a:rPr lang="es-ES" sz="3600" b="1" dirty="0"/>
              <a:t>Allí </a:t>
            </a:r>
            <a:r>
              <a:rPr lang="es-ES" sz="3600" b="1" dirty="0" smtClean="0"/>
              <a:t>FUERON </a:t>
            </a:r>
            <a:r>
              <a:rPr lang="es-ES" sz="3600" b="1" dirty="0"/>
              <a:t>los </a:t>
            </a:r>
            <a:r>
              <a:rPr lang="es-ES" sz="3600" b="1" dirty="0" smtClean="0"/>
              <a:t>BOMBEROS </a:t>
            </a:r>
            <a:r>
              <a:rPr lang="es-ES" sz="3600" b="1" dirty="0"/>
              <a:t>con sus campanas, sus sirenas. </a:t>
            </a:r>
            <a:br>
              <a:rPr lang="es-ES" sz="3600" b="1" dirty="0"/>
            </a:br>
            <a:r>
              <a:rPr lang="es-ES" sz="3600" b="1" dirty="0"/>
              <a:t>Ay mama, ¿qué </a:t>
            </a:r>
            <a:r>
              <a:rPr lang="es-ES" sz="3600" b="1" dirty="0" smtClean="0"/>
              <a:t>PASÓ? </a:t>
            </a:r>
            <a:r>
              <a:rPr lang="es-ES" sz="3600" b="1" dirty="0"/>
              <a:t>¡Ay, mamá! ¿qué </a:t>
            </a:r>
            <a:r>
              <a:rPr lang="es-ES" sz="3600" b="1" dirty="0" smtClean="0"/>
              <a:t>PASÓ? 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3600" b="1" dirty="0"/>
              <a:t>Al cuarto de Tula, </a:t>
            </a:r>
            <a:r>
              <a:rPr lang="es-ES" sz="3600" b="1" dirty="0" smtClean="0"/>
              <a:t>le  COGIÓ CANDELA. 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3600" b="1" dirty="0"/>
              <a:t>Se quedó dormida y no </a:t>
            </a:r>
            <a:r>
              <a:rPr lang="es-ES" sz="3600" b="1" dirty="0" smtClean="0"/>
              <a:t>APAGÓ la </a:t>
            </a:r>
            <a:r>
              <a:rPr lang="es-ES" sz="3600" b="1" dirty="0"/>
              <a:t>vela.</a:t>
            </a:r>
            <a:endParaRPr lang="es-ES" sz="36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1491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/>
          <a:lstStyle/>
          <a:p>
            <a:r>
              <a:rPr lang="es-ES" dirty="0" smtClean="0"/>
              <a:t>¿TE GUSTA LA CANCIÓN?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7120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143000"/>
          </a:xfrm>
        </p:spPr>
        <p:txBody>
          <a:bodyPr/>
          <a:lstStyle/>
          <a:p>
            <a:r>
              <a:rPr lang="es-ES" dirty="0" smtClean="0"/>
              <a:t>FIN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63688" y="2924944"/>
            <a:ext cx="5842992" cy="1468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Buena Vista Social Club.</a:t>
            </a:r>
          </a:p>
          <a:p>
            <a:pPr marL="0" indent="0">
              <a:buNone/>
            </a:pPr>
            <a:r>
              <a:rPr lang="es-ES" dirty="0" err="1" smtClean="0"/>
              <a:t>Ancienne</a:t>
            </a:r>
            <a:r>
              <a:rPr lang="es-ES" dirty="0" smtClean="0"/>
              <a:t> </a:t>
            </a:r>
            <a:r>
              <a:rPr lang="es-ES" dirty="0" err="1" smtClean="0"/>
              <a:t>Belgique</a:t>
            </a:r>
            <a:r>
              <a:rPr lang="es-ES" dirty="0" smtClean="0"/>
              <a:t>. 01/02/2012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1206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¿Conoces esta imagen?</a:t>
            </a:r>
            <a:br>
              <a:rPr lang="es-ES" dirty="0" smtClean="0"/>
            </a:br>
            <a:r>
              <a:rPr lang="es-ES" dirty="0" smtClean="0"/>
              <a:t>¿Qué país es?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731318"/>
            <a:ext cx="5112568" cy="5112568"/>
          </a:xfrm>
        </p:spPr>
      </p:pic>
    </p:spTree>
    <p:extLst>
      <p:ext uri="{BB962C8B-B14F-4D97-AF65-F5344CB8AC3E}">
        <p14:creationId xmlns:p14="http://schemas.microsoft.com/office/powerpoint/2010/main" val="3605102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¿Conoces alguna canción?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582" y="1418878"/>
            <a:ext cx="4144642" cy="5364892"/>
          </a:xfrm>
        </p:spPr>
      </p:pic>
    </p:spTree>
    <p:extLst>
      <p:ext uri="{BB962C8B-B14F-4D97-AF65-F5344CB8AC3E}">
        <p14:creationId xmlns:p14="http://schemas.microsoft.com/office/powerpoint/2010/main" val="307582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¿Conoces alguna canción?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582" y="1418878"/>
            <a:ext cx="4144642" cy="5364892"/>
          </a:xfrm>
        </p:spPr>
      </p:pic>
    </p:spTree>
    <p:extLst>
      <p:ext uri="{BB962C8B-B14F-4D97-AF65-F5344CB8AC3E}">
        <p14:creationId xmlns:p14="http://schemas.microsoft.com/office/powerpoint/2010/main" val="173073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IBRAHIM FERRER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7" y="1486918"/>
            <a:ext cx="4606378" cy="4606378"/>
          </a:xfrm>
        </p:spPr>
      </p:pic>
    </p:spTree>
    <p:extLst>
      <p:ext uri="{BB962C8B-B14F-4D97-AF65-F5344CB8AC3E}">
        <p14:creationId xmlns:p14="http://schemas.microsoft.com/office/powerpoint/2010/main" val="3451718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COMPAY SEGUNDO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7" y="1670126"/>
            <a:ext cx="4606378" cy="4239961"/>
          </a:xfrm>
        </p:spPr>
      </p:pic>
    </p:spTree>
    <p:extLst>
      <p:ext uri="{BB962C8B-B14F-4D97-AF65-F5344CB8AC3E}">
        <p14:creationId xmlns:p14="http://schemas.microsoft.com/office/powerpoint/2010/main" val="749804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OMARA PORTUONDO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945" y="1670126"/>
            <a:ext cx="4239961" cy="4239961"/>
          </a:xfrm>
        </p:spPr>
      </p:pic>
    </p:spTree>
    <p:extLst>
      <p:ext uri="{BB962C8B-B14F-4D97-AF65-F5344CB8AC3E}">
        <p14:creationId xmlns:p14="http://schemas.microsoft.com/office/powerpoint/2010/main" val="3400901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ELÍADES OCHOA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717" y="1670126"/>
            <a:ext cx="3956417" cy="4239961"/>
          </a:xfrm>
        </p:spPr>
      </p:pic>
    </p:spTree>
    <p:extLst>
      <p:ext uri="{BB962C8B-B14F-4D97-AF65-F5344CB8AC3E}">
        <p14:creationId xmlns:p14="http://schemas.microsoft.com/office/powerpoint/2010/main" val="9761730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160</Words>
  <Application>Microsoft Office PowerPoint</Application>
  <PresentationFormat>Presentación en pantalla (4:3)</PresentationFormat>
  <Paragraphs>32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EL CUARTO DE TULA</vt:lpstr>
      <vt:lpstr>INTRODUCCIÓN</vt:lpstr>
      <vt:lpstr>¿Conoces esta imagen? ¿Qué país es?</vt:lpstr>
      <vt:lpstr>¿Conoces alguna canción?</vt:lpstr>
      <vt:lpstr>¿Conoces alguna canción?</vt:lpstr>
      <vt:lpstr>IBRAHIM FERRER</vt:lpstr>
      <vt:lpstr>COMPAY SEGUNDO</vt:lpstr>
      <vt:lpstr>OMARA PORTUONDO</vt:lpstr>
      <vt:lpstr>ELÍADES OCHOA</vt:lpstr>
      <vt:lpstr>VOCABULARIO</vt:lpstr>
      <vt:lpstr>¿QUÉ HACEN LOS BOMBEROS?</vt:lpstr>
      <vt:lpstr>¿RESCATAR GATITOS DE LOS ÁRBOLES?</vt:lpstr>
      <vt:lpstr>¿QUITAR NIDOS DE AVISPAS DE LOS ÁRBOLES?</vt:lpstr>
      <vt:lpstr>¿HACER GLOBOS DE AGUA?</vt:lpstr>
      <vt:lpstr>¿PONER MULTAS A LA GENTE IMPRUDENTE?</vt:lpstr>
      <vt:lpstr>¿RESCATAR A PERSONAS EN SITUACIONES DE EMERGENCIA?</vt:lpstr>
      <vt:lpstr>¿REPARAR EL TEJADO DE LAS CASAS?</vt:lpstr>
      <vt:lpstr>¿QUITAR EL AGUA DE TU SÓTANO?</vt:lpstr>
      <vt:lpstr>¿CALENDARIOS INTERESANTES?</vt:lpstr>
      <vt:lpstr>¿APAGAR EL FUEGO?</vt:lpstr>
      <vt:lpstr>¿ABRIR LA PUERTA SI TE HAS DEJADO LAS LLAVES DENTRO?</vt:lpstr>
      <vt:lpstr>PRIMERA AUDICIÓN</vt:lpstr>
      <vt:lpstr>Presentación de PowerPoint</vt:lpstr>
      <vt:lpstr>COMPLETA</vt:lpstr>
      <vt:lpstr>Presentación de PowerPoint</vt:lpstr>
      <vt:lpstr>¿TE GUSTA LA CANCIÓN?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CUARTO DE TULA</dc:title>
  <dc:creator>Gemma</dc:creator>
  <cp:lastModifiedBy>Gemma</cp:lastModifiedBy>
  <cp:revision>6</cp:revision>
  <dcterms:created xsi:type="dcterms:W3CDTF">2011-12-02T12:53:22Z</dcterms:created>
  <dcterms:modified xsi:type="dcterms:W3CDTF">2011-12-02T13:56:45Z</dcterms:modified>
</cp:coreProperties>
</file>