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3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51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37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21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79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62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9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73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26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81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2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B389-AC44-45AC-9646-B3718787108E}" type="datetimeFigureOut">
              <a:rPr lang="es-ES" smtClean="0"/>
              <a:t>29/12/2015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AF78-F8E0-4A42-9AAA-7DAEED1F0E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48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5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5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3999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5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5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7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6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5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8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87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32"/>
            <a:ext cx="9144000" cy="67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18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"/>
            <a:ext cx="5286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8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" y="0"/>
            <a:ext cx="91284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2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4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5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20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5350"/>
            <a:ext cx="248376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4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1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70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Moncho</dc:creator>
  <cp:lastModifiedBy>Moncho</cp:lastModifiedBy>
  <cp:revision>9</cp:revision>
  <dcterms:created xsi:type="dcterms:W3CDTF">2015-05-28T05:10:41Z</dcterms:created>
  <dcterms:modified xsi:type="dcterms:W3CDTF">2015-12-29T17:16:34Z</dcterms:modified>
</cp:coreProperties>
</file>