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A14BBB-F545-4D66-9332-0AF466655D40}" type="datetimeFigureOut">
              <a:rPr lang="es-ES" smtClean="0"/>
              <a:pPr/>
              <a:t>01/10/2016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92E4FD-14EA-40F6-9BDD-CA12F18E5B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</a:rPr>
              <a:t>La subasta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Como practicar los números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7215238" cy="5411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998">
            <a:off x="714348" y="785794"/>
            <a:ext cx="7377597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74295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ubasta-gri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920650" cy="33247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 una subasta? </a:t>
            </a:r>
            <a:endParaRPr lang="es-ES" dirty="0"/>
          </a:p>
        </p:txBody>
      </p:sp>
      <p:pic>
        <p:nvPicPr>
          <p:cNvPr id="6" name="5 Imagen" descr="subasta-g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42" y="3643314"/>
            <a:ext cx="4182339" cy="278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es-ES_tradnl" dirty="0" smtClean="0"/>
              <a:t>Vamos a imaginar que …</a:t>
            </a:r>
            <a:endParaRPr lang="es-ES" dirty="0"/>
          </a:p>
        </p:txBody>
      </p:sp>
      <p:pic>
        <p:nvPicPr>
          <p:cNvPr id="4" name="3 Imagen" descr="leer_es_imagi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214554"/>
            <a:ext cx="5021046" cy="390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286808" cy="3571900"/>
          </a:xfrm>
        </p:spPr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s-ES_tradnl" sz="3200" dirty="0" smtClean="0"/>
              <a:t>Estamos en una subasta. Somos posibles compradores. </a:t>
            </a:r>
          </a:p>
          <a:p>
            <a:pPr>
              <a:buSzPct val="200000"/>
              <a:buNone/>
            </a:pPr>
            <a:endParaRPr lang="es-ES_tradnl" sz="32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s-ES_tradnl" sz="3200" dirty="0" smtClean="0"/>
              <a:t>Van a subastar diferentes tipos de vivienda. </a:t>
            </a:r>
          </a:p>
          <a:p>
            <a:pPr>
              <a:buSzPct val="200000"/>
              <a:buNone/>
            </a:pPr>
            <a:endParaRPr lang="es-ES_tradnl" sz="32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s-ES_tradnl" sz="3200" dirty="0" smtClean="0"/>
              <a:t>Tu quieres una casa que se adapte a tus necesidades… </a:t>
            </a:r>
          </a:p>
          <a:p>
            <a:pPr>
              <a:buSzPct val="104000"/>
              <a:buFont typeface="Wingdings" pitchFamily="2" charset="2"/>
              <a:buChar char="ü"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42910" y="2571744"/>
            <a:ext cx="7572428" cy="804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EMPIEZA LA SUBASTA 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143932" cy="58936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8189852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390624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642918"/>
            <a:ext cx="3810000" cy="574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</TotalTime>
  <Words>48</Words>
  <Application>Microsoft Office PowerPoint</Application>
  <PresentationFormat>Presentación en pantalla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La subasta</vt:lpstr>
      <vt:lpstr>¿Qué es una subasta? </vt:lpstr>
      <vt:lpstr>Vamos a imaginar que …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subasta</dc:title>
  <dc:creator>pc</dc:creator>
  <cp:lastModifiedBy>pc</cp:lastModifiedBy>
  <cp:revision>27</cp:revision>
  <dcterms:created xsi:type="dcterms:W3CDTF">2016-10-01T15:17:17Z</dcterms:created>
  <dcterms:modified xsi:type="dcterms:W3CDTF">2016-10-01T20:10:41Z</dcterms:modified>
</cp:coreProperties>
</file>